
<file path=[Content_Types].xml><?xml version="1.0" encoding="utf-8"?>
<Types xmlns="http://schemas.openxmlformats.org/package/2006/content-types">
  <Default Extension="emf" ContentType="image/x-emf"/>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22"/>
  </p:notesMasterIdLst>
  <p:sldIdLst>
    <p:sldId id="256" r:id="rId2"/>
    <p:sldId id="326" r:id="rId3"/>
    <p:sldId id="318" r:id="rId4"/>
    <p:sldId id="321" r:id="rId5"/>
    <p:sldId id="261" r:id="rId6"/>
    <p:sldId id="262" r:id="rId7"/>
    <p:sldId id="263" r:id="rId8"/>
    <p:sldId id="322" r:id="rId9"/>
    <p:sldId id="323" r:id="rId10"/>
    <p:sldId id="327" r:id="rId11"/>
    <p:sldId id="267" r:id="rId12"/>
    <p:sldId id="324" r:id="rId13"/>
    <p:sldId id="269" r:id="rId14"/>
    <p:sldId id="329" r:id="rId15"/>
    <p:sldId id="328" r:id="rId16"/>
    <p:sldId id="272" r:id="rId17"/>
    <p:sldId id="325" r:id="rId18"/>
    <p:sldId id="274" r:id="rId19"/>
    <p:sldId id="275" r:id="rId20"/>
    <p:sldId id="279" r:id="rId21"/>
  </p:sldIdLst>
  <p:sldSz cx="9144000" cy="5143500" type="screen16x9"/>
  <p:notesSz cx="6858000" cy="9144000"/>
  <p:embeddedFontLst>
    <p:embeddedFont>
      <p:font typeface="Georgia" panose="02040502050405020303" pitchFamily="18" charset="0"/>
      <p:regular r:id="rId23"/>
      <p:bold r:id="rId24"/>
      <p:italic r:id="rId25"/>
      <p:boldItalic r:id="rId26"/>
    </p:embeddedFont>
    <p:embeddedFont>
      <p:font typeface="Open Sans" panose="020B0606030504020204" pitchFamily="34" charset="0"/>
      <p:regular r:id="rId27"/>
      <p:bold r:id="rId28"/>
      <p:italic r:id="rId29"/>
      <p:boldItalic r:id="rId3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17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6F0E4"/>
    <a:srgbClr val="0F6680"/>
    <a:srgbClr val="46555A"/>
    <a:srgbClr val="EF6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107"/>
    <p:restoredTop sz="94706"/>
  </p:normalViewPr>
  <p:slideViewPr>
    <p:cSldViewPr snapToGrid="0">
      <p:cViewPr varScale="1">
        <p:scale>
          <a:sx n="183" d="100"/>
          <a:sy n="183" d="100"/>
        </p:scale>
        <p:origin x="200" y="1952"/>
      </p:cViewPr>
      <p:guideLst>
        <p:guide orient="horz" pos="1620"/>
        <p:guide pos="217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4.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3.fntdata"/><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2.fntdata"/><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1.fntdata"/><Relationship Id="rId28" Type="http://schemas.openxmlformats.org/officeDocument/2006/relationships/font" Target="fonts/font6.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font" Target="fonts/font5.fntdata"/><Relationship Id="rId30" Type="http://schemas.openxmlformats.org/officeDocument/2006/relationships/font" Target="fonts/font8.fntdata"/><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
        <p:cNvGrpSpPr/>
        <p:nvPr/>
      </p:nvGrpSpPr>
      <p:grpSpPr>
        <a:xfrm>
          <a:off x="0" y="0"/>
          <a:ext cx="0" cy="0"/>
          <a:chOff x="0" y="0"/>
          <a:chExt cx="0" cy="0"/>
        </a:xfrm>
      </p:grpSpPr>
      <p:sp>
        <p:nvSpPr>
          <p:cNvPr id="63" name="Google Shape;6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4" name="Google Shape;6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g9419e4cf3d_0_1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9" name="Google Shape;259;g9419e4cf3d_0_1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0"/>
        <p:cNvGrpSpPr/>
        <p:nvPr/>
      </p:nvGrpSpPr>
      <p:grpSpPr>
        <a:xfrm>
          <a:off x="0" y="0"/>
          <a:ext cx="0" cy="0"/>
          <a:chOff x="0" y="0"/>
          <a:chExt cx="0" cy="0"/>
        </a:xfrm>
      </p:grpSpPr>
      <p:sp>
        <p:nvSpPr>
          <p:cNvPr id="341" name="Google Shape;341;g102adaf8a3f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2" name="Google Shape;342;g102adaf8a3f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5"/>
        <p:cNvGrpSpPr/>
        <p:nvPr/>
      </p:nvGrpSpPr>
      <p:grpSpPr>
        <a:xfrm>
          <a:off x="0" y="0"/>
          <a:ext cx="0" cy="0"/>
          <a:chOff x="0" y="0"/>
          <a:chExt cx="0" cy="0"/>
        </a:xfrm>
      </p:grpSpPr>
      <p:sp>
        <p:nvSpPr>
          <p:cNvPr id="456" name="Google Shape;456;g102adaf8a3f_0_18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7" name="Google Shape;457;g102adaf8a3f_0_18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2"/>
        <p:cNvGrpSpPr/>
        <p:nvPr/>
      </p:nvGrpSpPr>
      <p:grpSpPr>
        <a:xfrm>
          <a:off x="0" y="0"/>
          <a:ext cx="0" cy="0"/>
          <a:chOff x="0" y="0"/>
          <a:chExt cx="0" cy="0"/>
        </a:xfrm>
      </p:grpSpPr>
      <p:sp>
        <p:nvSpPr>
          <p:cNvPr id="783" name="Google Shape;783;g96dc3edfde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84" name="Google Shape;784;g96dc3edfde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4"/>
        <p:cNvGrpSpPr/>
        <p:nvPr/>
      </p:nvGrpSpPr>
      <p:grpSpPr>
        <a:xfrm>
          <a:off x="0" y="0"/>
          <a:ext cx="0" cy="0"/>
          <a:chOff x="0" y="0"/>
          <a:chExt cx="0" cy="0"/>
        </a:xfrm>
      </p:grpSpPr>
      <p:sp>
        <p:nvSpPr>
          <p:cNvPr id="805" name="Google Shape;805;g102adaf8a3f_0_3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06" name="Google Shape;806;g102adaf8a3f_0_3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2"/>
        <p:cNvGrpSpPr/>
        <p:nvPr/>
      </p:nvGrpSpPr>
      <p:grpSpPr>
        <a:xfrm>
          <a:off x="0" y="0"/>
          <a:ext cx="0" cy="0"/>
          <a:chOff x="0" y="0"/>
          <a:chExt cx="0" cy="0"/>
        </a:xfrm>
      </p:grpSpPr>
      <p:sp>
        <p:nvSpPr>
          <p:cNvPr id="813" name="Google Shape;813;g371d3777104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14" name="Google Shape;814;g371d3777104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9"/>
        <p:cNvGrpSpPr/>
        <p:nvPr/>
      </p:nvGrpSpPr>
      <p:grpSpPr>
        <a:xfrm>
          <a:off x="0" y="0"/>
          <a:ext cx="0" cy="0"/>
          <a:chOff x="0" y="0"/>
          <a:chExt cx="0" cy="0"/>
        </a:xfrm>
      </p:grpSpPr>
      <p:sp>
        <p:nvSpPr>
          <p:cNvPr id="820" name="Google Shape;820;g102adaf8a3f_0_3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1" name="Google Shape;821;g102adaf8a3f_0_3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g102adaf8a3f_0_3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0" name="Google Shape;110;g102adaf8a3f_0_3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g102adaf8a3f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9" name="Google Shape;129;g102adaf8a3f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g102adaf8a3f_0_1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 name="Google Shape;136;g102adaf8a3f_0_1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102adaf8a3f_0_1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1" name="Google Shape;141;g102adaf8a3f_0_1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102adaf8a3f_0_1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6" name="Google Shape;146;g102adaf8a3f_0_1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102adaf8a3f_0_1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3" name="Google Shape;153;g102adaf8a3f_0_1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g102adaf8a3f_0_1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5" name="Google Shape;245;g102adaf8a3f_0_1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a:extLst>
            <a:ext uri="{FF2B5EF4-FFF2-40B4-BE49-F238E27FC236}">
              <a16:creationId xmlns:a16="http://schemas.microsoft.com/office/drawing/2014/main" id="{685EF363-D4DA-D915-8A27-3733E84796E4}"/>
            </a:ext>
          </a:extLst>
        </p:cNvPr>
        <p:cNvGrpSpPr/>
        <p:nvPr/>
      </p:nvGrpSpPr>
      <p:grpSpPr>
        <a:xfrm>
          <a:off x="0" y="0"/>
          <a:ext cx="0" cy="0"/>
          <a:chOff x="0" y="0"/>
          <a:chExt cx="0" cy="0"/>
        </a:xfrm>
      </p:grpSpPr>
      <p:sp>
        <p:nvSpPr>
          <p:cNvPr id="244" name="Google Shape;244;g102adaf8a3f_0_139:notes">
            <a:extLst>
              <a:ext uri="{FF2B5EF4-FFF2-40B4-BE49-F238E27FC236}">
                <a16:creationId xmlns:a16="http://schemas.microsoft.com/office/drawing/2014/main" id="{953953FF-BD57-2E52-7EB9-4AC1B539B35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5" name="Google Shape;245;g102adaf8a3f_0_139:notes">
            <a:extLst>
              <a:ext uri="{FF2B5EF4-FFF2-40B4-BE49-F238E27FC236}">
                <a16:creationId xmlns:a16="http://schemas.microsoft.com/office/drawing/2014/main" id="{2AC08D61-9CCF-9D2D-A621-8759A1192A48}"/>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08863180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4" name="Rectangle 3">
            <a:extLst>
              <a:ext uri="{FF2B5EF4-FFF2-40B4-BE49-F238E27FC236}">
                <a16:creationId xmlns:a16="http://schemas.microsoft.com/office/drawing/2014/main" id="{641C58D1-1F94-48BE-33B2-AC8426E18E1B}"/>
              </a:ext>
            </a:extLst>
          </p:cNvPr>
          <p:cNvSpPr/>
          <p:nvPr userDrawn="1"/>
        </p:nvSpPr>
        <p:spPr>
          <a:xfrm>
            <a:off x="0" y="4191940"/>
            <a:ext cx="9144000" cy="951560"/>
          </a:xfrm>
          <a:prstGeom prst="rect">
            <a:avLst/>
          </a:prstGeom>
          <a:solidFill>
            <a:srgbClr val="E6F0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Google Shape;18;p2"/>
          <p:cNvSpPr txBox="1">
            <a:spLocks noGrp="1"/>
          </p:cNvSpPr>
          <p:nvPr>
            <p:ph type="ctrTitle" hasCustomPrompt="1"/>
          </p:nvPr>
        </p:nvSpPr>
        <p:spPr>
          <a:xfrm>
            <a:off x="1052595" y="1173737"/>
            <a:ext cx="7136700" cy="1237104"/>
          </a:xfrm>
          <a:prstGeom prst="rect">
            <a:avLst/>
          </a:prstGeom>
        </p:spPr>
        <p:txBody>
          <a:bodyPr spcFirstLastPara="1" wrap="square" lIns="91425" tIns="91425" rIns="91425" bIns="91425" anchor="b" anchorCtr="0">
            <a:noAutofit/>
          </a:bodyPr>
          <a:lstStyle>
            <a:lvl1pPr lvl="0" algn="ctr">
              <a:spcBef>
                <a:spcPts val="0"/>
              </a:spcBef>
              <a:spcAft>
                <a:spcPts val="0"/>
              </a:spcAft>
              <a:buSzPts val="5400"/>
              <a:buNone/>
              <a:defRPr sz="3600"/>
            </a:lvl1pPr>
            <a:lvl2pPr lvl="1" algn="ctr">
              <a:spcBef>
                <a:spcPts val="0"/>
              </a:spcBef>
              <a:spcAft>
                <a:spcPts val="0"/>
              </a:spcAft>
              <a:buSzPts val="5400"/>
              <a:buNone/>
              <a:defRPr sz="5400"/>
            </a:lvl2pPr>
            <a:lvl3pPr lvl="2" algn="ctr">
              <a:spcBef>
                <a:spcPts val="0"/>
              </a:spcBef>
              <a:spcAft>
                <a:spcPts val="0"/>
              </a:spcAft>
              <a:buSzPts val="5400"/>
              <a:buNone/>
              <a:defRPr sz="5400"/>
            </a:lvl3pPr>
            <a:lvl4pPr lvl="3" algn="ctr">
              <a:spcBef>
                <a:spcPts val="0"/>
              </a:spcBef>
              <a:spcAft>
                <a:spcPts val="0"/>
              </a:spcAft>
              <a:buSzPts val="5400"/>
              <a:buNone/>
              <a:defRPr sz="5400"/>
            </a:lvl4pPr>
            <a:lvl5pPr lvl="4" algn="ctr">
              <a:spcBef>
                <a:spcPts val="0"/>
              </a:spcBef>
              <a:spcAft>
                <a:spcPts val="0"/>
              </a:spcAft>
              <a:buSzPts val="5400"/>
              <a:buNone/>
              <a:defRPr sz="5400"/>
            </a:lvl5pPr>
            <a:lvl6pPr lvl="5" algn="ctr">
              <a:spcBef>
                <a:spcPts val="0"/>
              </a:spcBef>
              <a:spcAft>
                <a:spcPts val="0"/>
              </a:spcAft>
              <a:buSzPts val="5400"/>
              <a:buNone/>
              <a:defRPr sz="5400"/>
            </a:lvl6pPr>
            <a:lvl7pPr lvl="6" algn="ctr">
              <a:spcBef>
                <a:spcPts val="0"/>
              </a:spcBef>
              <a:spcAft>
                <a:spcPts val="0"/>
              </a:spcAft>
              <a:buSzPts val="5400"/>
              <a:buNone/>
              <a:defRPr sz="5400"/>
            </a:lvl7pPr>
            <a:lvl8pPr lvl="7" algn="ctr">
              <a:spcBef>
                <a:spcPts val="0"/>
              </a:spcBef>
              <a:spcAft>
                <a:spcPts val="0"/>
              </a:spcAft>
              <a:buSzPts val="5400"/>
              <a:buNone/>
              <a:defRPr sz="5400"/>
            </a:lvl8pPr>
            <a:lvl9pPr lvl="8" algn="ctr">
              <a:spcBef>
                <a:spcPts val="0"/>
              </a:spcBef>
              <a:spcAft>
                <a:spcPts val="0"/>
              </a:spcAft>
              <a:buSzPts val="5400"/>
              <a:buNone/>
              <a:defRPr sz="5400"/>
            </a:lvl9pPr>
          </a:lstStyle>
          <a:p>
            <a:br>
              <a:rPr lang="en-CA" dirty="0"/>
            </a:br>
            <a:br>
              <a:rPr lang="en-CA" dirty="0"/>
            </a:br>
            <a:br>
              <a:rPr lang="en-CA" dirty="0"/>
            </a:br>
            <a:br>
              <a:rPr lang="en-CA" dirty="0"/>
            </a:br>
            <a:br>
              <a:rPr lang="en-CA" dirty="0"/>
            </a:br>
            <a:endParaRPr dirty="0"/>
          </a:p>
        </p:txBody>
      </p:sp>
      <p:sp>
        <p:nvSpPr>
          <p:cNvPr id="19" name="Google Shape;19;p2"/>
          <p:cNvSpPr txBox="1">
            <a:spLocks noGrp="1"/>
          </p:cNvSpPr>
          <p:nvPr>
            <p:ph type="subTitle" idx="1"/>
          </p:nvPr>
        </p:nvSpPr>
        <p:spPr>
          <a:xfrm>
            <a:off x="2137235" y="2830731"/>
            <a:ext cx="4870500" cy="655041"/>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400"/>
              <a:buNone/>
              <a:defRPr sz="2400"/>
            </a:lvl1pPr>
            <a:lvl2pPr lvl="1" algn="ctr">
              <a:lnSpc>
                <a:spcPct val="100000"/>
              </a:lnSpc>
              <a:spcBef>
                <a:spcPts val="0"/>
              </a:spcBef>
              <a:spcAft>
                <a:spcPts val="0"/>
              </a:spcAft>
              <a:buSzPts val="2400"/>
              <a:buNone/>
              <a:defRPr sz="2400"/>
            </a:lvl2pPr>
            <a:lvl3pPr lvl="2" algn="ctr">
              <a:lnSpc>
                <a:spcPct val="100000"/>
              </a:lnSpc>
              <a:spcBef>
                <a:spcPts val="0"/>
              </a:spcBef>
              <a:spcAft>
                <a:spcPts val="0"/>
              </a:spcAft>
              <a:buSzPts val="2400"/>
              <a:buNone/>
              <a:defRPr sz="2400"/>
            </a:lvl3pPr>
            <a:lvl4pPr lvl="3" algn="ctr">
              <a:lnSpc>
                <a:spcPct val="100000"/>
              </a:lnSpc>
              <a:spcBef>
                <a:spcPts val="0"/>
              </a:spcBef>
              <a:spcAft>
                <a:spcPts val="0"/>
              </a:spcAft>
              <a:buSzPts val="2400"/>
              <a:buNone/>
              <a:defRPr sz="2400"/>
            </a:lvl4pPr>
            <a:lvl5pPr lvl="4" algn="ctr">
              <a:lnSpc>
                <a:spcPct val="100000"/>
              </a:lnSpc>
              <a:spcBef>
                <a:spcPts val="0"/>
              </a:spcBef>
              <a:spcAft>
                <a:spcPts val="0"/>
              </a:spcAft>
              <a:buSzPts val="2400"/>
              <a:buNone/>
              <a:defRPr sz="2400"/>
            </a:lvl5pPr>
            <a:lvl6pPr lvl="5" algn="ctr">
              <a:lnSpc>
                <a:spcPct val="100000"/>
              </a:lnSpc>
              <a:spcBef>
                <a:spcPts val="0"/>
              </a:spcBef>
              <a:spcAft>
                <a:spcPts val="0"/>
              </a:spcAft>
              <a:buSzPts val="2400"/>
              <a:buNone/>
              <a:defRPr sz="2400"/>
            </a:lvl6pPr>
            <a:lvl7pPr lvl="6" algn="ctr">
              <a:lnSpc>
                <a:spcPct val="100000"/>
              </a:lnSpc>
              <a:spcBef>
                <a:spcPts val="0"/>
              </a:spcBef>
              <a:spcAft>
                <a:spcPts val="0"/>
              </a:spcAft>
              <a:buSzPts val="2400"/>
              <a:buNone/>
              <a:defRPr sz="2400"/>
            </a:lvl7pPr>
            <a:lvl8pPr lvl="7" algn="ctr">
              <a:lnSpc>
                <a:spcPct val="100000"/>
              </a:lnSpc>
              <a:spcBef>
                <a:spcPts val="0"/>
              </a:spcBef>
              <a:spcAft>
                <a:spcPts val="0"/>
              </a:spcAft>
              <a:buSzPts val="2400"/>
              <a:buNone/>
              <a:defRPr sz="2400"/>
            </a:lvl8pPr>
            <a:lvl9pPr lvl="8" algn="ctr">
              <a:lnSpc>
                <a:spcPct val="100000"/>
              </a:lnSpc>
              <a:spcBef>
                <a:spcPts val="0"/>
              </a:spcBef>
              <a:spcAft>
                <a:spcPts val="0"/>
              </a:spcAft>
              <a:buSzPts val="2400"/>
              <a:buNone/>
              <a:defRPr sz="2400"/>
            </a:lvl9pPr>
          </a:lstStyle>
          <a:p>
            <a:endParaRPr lang="en-CA" dirty="0"/>
          </a:p>
        </p:txBody>
      </p:sp>
      <p:pic>
        <p:nvPicPr>
          <p:cNvPr id="3" name="Picture 2" descr="A close up of a text&#10;&#10;AI-generated content may be incorrect.">
            <a:extLst>
              <a:ext uri="{FF2B5EF4-FFF2-40B4-BE49-F238E27FC236}">
                <a16:creationId xmlns:a16="http://schemas.microsoft.com/office/drawing/2014/main" id="{3CAA2CAE-4559-7B26-87B3-3D6F3CA052E7}"/>
              </a:ext>
            </a:extLst>
          </p:cNvPr>
          <p:cNvPicPr>
            <a:picLocks noChangeAspect="1"/>
          </p:cNvPicPr>
          <p:nvPr userDrawn="1"/>
        </p:nvPicPr>
        <p:blipFill>
          <a:blip r:embed="rId2"/>
          <a:stretch>
            <a:fillRect/>
          </a:stretch>
        </p:blipFill>
        <p:spPr>
          <a:xfrm>
            <a:off x="1052595" y="4191940"/>
            <a:ext cx="7136700" cy="95156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1"/>
        <p:cNvGrpSpPr/>
        <p:nvPr/>
      </p:nvGrpSpPr>
      <p:grpSpPr>
        <a:xfrm>
          <a:off x="0" y="0"/>
          <a:ext cx="0" cy="0"/>
          <a:chOff x="0" y="0"/>
          <a:chExt cx="0" cy="0"/>
        </a:xfrm>
      </p:grpSpPr>
      <p:sp>
        <p:nvSpPr>
          <p:cNvPr id="22" name="Google Shape;22;p3"/>
          <p:cNvSpPr/>
          <p:nvPr/>
        </p:nvSpPr>
        <p:spPr>
          <a:xfrm>
            <a:off x="-50" y="2571900"/>
            <a:ext cx="9144050" cy="25716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3" name="Google Shape;23;p3"/>
          <p:cNvSpPr txBox="1">
            <a:spLocks noGrp="1"/>
          </p:cNvSpPr>
          <p:nvPr>
            <p:ph type="title"/>
          </p:nvPr>
        </p:nvSpPr>
        <p:spPr>
          <a:xfrm>
            <a:off x="311700" y="814800"/>
            <a:ext cx="8571300" cy="9420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a:lvl1pPr>
            <a:lvl2pPr lvl="1" algn="ctr">
              <a:spcBef>
                <a:spcPts val="0"/>
              </a:spcBef>
              <a:spcAft>
                <a:spcPts val="0"/>
              </a:spcAft>
              <a:buSzPts val="3600"/>
              <a:buNone/>
              <a:defRPr/>
            </a:lvl2pPr>
            <a:lvl3pPr lvl="2" algn="ctr">
              <a:spcBef>
                <a:spcPts val="0"/>
              </a:spcBef>
              <a:spcAft>
                <a:spcPts val="0"/>
              </a:spcAft>
              <a:buSzPts val="3600"/>
              <a:buNone/>
              <a:defRPr/>
            </a:lvl3pPr>
            <a:lvl4pPr lvl="3" algn="ctr">
              <a:spcBef>
                <a:spcPts val="0"/>
              </a:spcBef>
              <a:spcAft>
                <a:spcPts val="0"/>
              </a:spcAft>
              <a:buSzPts val="3600"/>
              <a:buNone/>
              <a:defRPr/>
            </a:lvl4pPr>
            <a:lvl5pPr lvl="4" algn="ctr">
              <a:spcBef>
                <a:spcPts val="0"/>
              </a:spcBef>
              <a:spcAft>
                <a:spcPts val="0"/>
              </a:spcAft>
              <a:buSzPts val="3600"/>
              <a:buNone/>
              <a:defRPr/>
            </a:lvl5pPr>
            <a:lvl6pPr lvl="5" algn="ctr">
              <a:spcBef>
                <a:spcPts val="0"/>
              </a:spcBef>
              <a:spcAft>
                <a:spcPts val="0"/>
              </a:spcAft>
              <a:buSzPts val="3600"/>
              <a:buNone/>
              <a:defRPr/>
            </a:lvl6pPr>
            <a:lvl7pPr lvl="6" algn="ctr">
              <a:spcBef>
                <a:spcPts val="0"/>
              </a:spcBef>
              <a:spcAft>
                <a:spcPts val="0"/>
              </a:spcAft>
              <a:buSzPts val="3600"/>
              <a:buNone/>
              <a:defRPr/>
            </a:lvl7pPr>
            <a:lvl8pPr lvl="7" algn="ctr">
              <a:spcBef>
                <a:spcPts val="0"/>
              </a:spcBef>
              <a:spcAft>
                <a:spcPts val="0"/>
              </a:spcAft>
              <a:buSzPts val="3600"/>
              <a:buNone/>
              <a:defRPr/>
            </a:lvl8pPr>
            <a:lvl9pPr lvl="8" algn="ctr">
              <a:spcBef>
                <a:spcPts val="0"/>
              </a:spcBef>
              <a:spcAft>
                <a:spcPts val="0"/>
              </a:spcAft>
              <a:buSzPts val="3600"/>
              <a:buNone/>
              <a:defRPr/>
            </a:lvl9pPr>
          </a:lstStyle>
          <a:p>
            <a:endParaRP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5"/>
        <p:cNvGrpSpPr/>
        <p:nvPr/>
      </p:nvGrpSpPr>
      <p:grpSpPr>
        <a:xfrm>
          <a:off x="0" y="0"/>
          <a:ext cx="0" cy="0"/>
          <a:chOff x="0" y="0"/>
          <a:chExt cx="0" cy="0"/>
        </a:xfrm>
      </p:grpSpPr>
      <p:sp>
        <p:nvSpPr>
          <p:cNvPr id="26" name="Google Shape;26;p4"/>
          <p:cNvSpPr/>
          <p:nvPr/>
        </p:nvSpPr>
        <p:spPr>
          <a:xfrm>
            <a:off x="-75" y="5045700"/>
            <a:ext cx="9144000" cy="978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27;p4"/>
          <p:cNvSpPr txBox="1">
            <a:spLocks noGrp="1"/>
          </p:cNvSpPr>
          <p:nvPr>
            <p:ph type="title"/>
          </p:nvPr>
        </p:nvSpPr>
        <p:spPr>
          <a:xfrm>
            <a:off x="311700" y="445025"/>
            <a:ext cx="7200000" cy="707400"/>
          </a:xfrm>
          <a:prstGeom prst="rect">
            <a:avLst/>
          </a:prstGeom>
        </p:spPr>
        <p:txBody>
          <a:bodyPr spcFirstLastPara="1" wrap="square" lIns="91425" tIns="91425" rIns="91425" bIns="91425" anchor="t" anchorCtr="0">
            <a:noAutofit/>
          </a:bodyPr>
          <a:lstStyle>
            <a:lvl1pPr lvl="0">
              <a:spcBef>
                <a:spcPts val="0"/>
              </a:spcBef>
              <a:spcAft>
                <a:spcPts val="0"/>
              </a:spcAft>
              <a:buSzPts val="3600"/>
              <a:buNone/>
              <a:defRPr/>
            </a:lvl1pPr>
            <a:lvl2pPr lvl="1">
              <a:spcBef>
                <a:spcPts val="0"/>
              </a:spcBef>
              <a:spcAft>
                <a:spcPts val="0"/>
              </a:spcAft>
              <a:buSzPts val="3600"/>
              <a:buNone/>
              <a:defRPr/>
            </a:lvl2pPr>
            <a:lvl3pPr lvl="2">
              <a:spcBef>
                <a:spcPts val="0"/>
              </a:spcBef>
              <a:spcAft>
                <a:spcPts val="0"/>
              </a:spcAft>
              <a:buSzPts val="3600"/>
              <a:buNone/>
              <a:defRPr/>
            </a:lvl3pPr>
            <a:lvl4pPr lvl="3">
              <a:spcBef>
                <a:spcPts val="0"/>
              </a:spcBef>
              <a:spcAft>
                <a:spcPts val="0"/>
              </a:spcAft>
              <a:buSzPts val="3600"/>
              <a:buNone/>
              <a:defRPr/>
            </a:lvl4pPr>
            <a:lvl5pPr lvl="4">
              <a:spcBef>
                <a:spcPts val="0"/>
              </a:spcBef>
              <a:spcAft>
                <a:spcPts val="0"/>
              </a:spcAft>
              <a:buSzPts val="3600"/>
              <a:buNone/>
              <a:defRPr/>
            </a:lvl5pPr>
            <a:lvl6pPr lvl="5">
              <a:spcBef>
                <a:spcPts val="0"/>
              </a:spcBef>
              <a:spcAft>
                <a:spcPts val="0"/>
              </a:spcAft>
              <a:buSzPts val="3600"/>
              <a:buNone/>
              <a:defRPr/>
            </a:lvl6pPr>
            <a:lvl7pPr lvl="6">
              <a:spcBef>
                <a:spcPts val="0"/>
              </a:spcBef>
              <a:spcAft>
                <a:spcPts val="0"/>
              </a:spcAft>
              <a:buSzPts val="3600"/>
              <a:buNone/>
              <a:defRPr/>
            </a:lvl7pPr>
            <a:lvl8pPr lvl="7">
              <a:spcBef>
                <a:spcPts val="0"/>
              </a:spcBef>
              <a:spcAft>
                <a:spcPts val="0"/>
              </a:spcAft>
              <a:buSzPts val="3600"/>
              <a:buNone/>
              <a:defRPr/>
            </a:lvl8pPr>
            <a:lvl9pPr lvl="8">
              <a:spcBef>
                <a:spcPts val="0"/>
              </a:spcBef>
              <a:spcAft>
                <a:spcPts val="0"/>
              </a:spcAft>
              <a:buSzPts val="3600"/>
              <a:buNone/>
              <a:defRPr/>
            </a:lvl9pPr>
          </a:lstStyle>
          <a:p>
            <a:endParaRPr dirty="0"/>
          </a:p>
        </p:txBody>
      </p:sp>
      <p:sp>
        <p:nvSpPr>
          <p:cNvPr id="28" name="Google Shape;28;p4"/>
          <p:cNvSpPr txBox="1">
            <a:spLocks noGrp="1"/>
          </p:cNvSpPr>
          <p:nvPr>
            <p:ph type="body" idx="1"/>
          </p:nvPr>
        </p:nvSpPr>
        <p:spPr>
          <a:xfrm>
            <a:off x="311700" y="1266325"/>
            <a:ext cx="7200000" cy="3302700"/>
          </a:xfrm>
          <a:prstGeom prst="rect">
            <a:avLst/>
          </a:prstGeom>
        </p:spPr>
        <p:txBody>
          <a:bodyPr spcFirstLastPara="1" wrap="square" lIns="91425" tIns="91425" rIns="91425" bIns="91425" anchor="t" anchorCtr="0">
            <a:noAutofit/>
          </a:bodyPr>
          <a:lstStyle>
            <a:lvl1pPr marL="457200" lvl="0" indent="-342900">
              <a:spcBef>
                <a:spcPts val="0"/>
              </a:spcBef>
              <a:spcAft>
                <a:spcPts val="0"/>
              </a:spcAft>
              <a:buSzPts val="1800"/>
              <a:buChar char="●"/>
              <a:defRPr>
                <a:latin typeface="+mn-lt"/>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5"/>
        <p:cNvGrpSpPr/>
        <p:nvPr/>
      </p:nvGrpSpPr>
      <p:grpSpPr>
        <a:xfrm>
          <a:off x="0" y="0"/>
          <a:ext cx="0" cy="0"/>
          <a:chOff x="0" y="0"/>
          <a:chExt cx="0" cy="0"/>
        </a:xfrm>
      </p:grpSpPr>
      <p:sp>
        <p:nvSpPr>
          <p:cNvPr id="36" name="Google Shape;36;p6"/>
          <p:cNvSpPr txBox="1">
            <a:spLocks noGrp="1"/>
          </p:cNvSpPr>
          <p:nvPr>
            <p:ph type="title"/>
          </p:nvPr>
        </p:nvSpPr>
        <p:spPr>
          <a:xfrm>
            <a:off x="311700" y="445025"/>
            <a:ext cx="8520600" cy="707400"/>
          </a:xfrm>
          <a:prstGeom prst="rect">
            <a:avLst/>
          </a:prstGeom>
        </p:spPr>
        <p:txBody>
          <a:bodyPr spcFirstLastPara="1" wrap="square" lIns="91425" tIns="91425" rIns="91425" bIns="91425" anchor="t" anchorCtr="0">
            <a:noAutofit/>
          </a:bodyPr>
          <a:lstStyle>
            <a:lvl1pPr lvl="0">
              <a:spcBef>
                <a:spcPts val="0"/>
              </a:spcBef>
              <a:spcAft>
                <a:spcPts val="0"/>
              </a:spcAft>
              <a:buSzPts val="3600"/>
              <a:buNone/>
              <a:defRPr/>
            </a:lvl1pPr>
            <a:lvl2pPr lvl="1">
              <a:spcBef>
                <a:spcPts val="0"/>
              </a:spcBef>
              <a:spcAft>
                <a:spcPts val="0"/>
              </a:spcAft>
              <a:buSzPts val="3600"/>
              <a:buNone/>
              <a:defRPr/>
            </a:lvl2pPr>
            <a:lvl3pPr lvl="2">
              <a:spcBef>
                <a:spcPts val="0"/>
              </a:spcBef>
              <a:spcAft>
                <a:spcPts val="0"/>
              </a:spcAft>
              <a:buSzPts val="3600"/>
              <a:buNone/>
              <a:defRPr/>
            </a:lvl3pPr>
            <a:lvl4pPr lvl="3">
              <a:spcBef>
                <a:spcPts val="0"/>
              </a:spcBef>
              <a:spcAft>
                <a:spcPts val="0"/>
              </a:spcAft>
              <a:buSzPts val="3600"/>
              <a:buNone/>
              <a:defRPr/>
            </a:lvl4pPr>
            <a:lvl5pPr lvl="4">
              <a:spcBef>
                <a:spcPts val="0"/>
              </a:spcBef>
              <a:spcAft>
                <a:spcPts val="0"/>
              </a:spcAft>
              <a:buSzPts val="3600"/>
              <a:buNone/>
              <a:defRPr/>
            </a:lvl5pPr>
            <a:lvl6pPr lvl="5">
              <a:spcBef>
                <a:spcPts val="0"/>
              </a:spcBef>
              <a:spcAft>
                <a:spcPts val="0"/>
              </a:spcAft>
              <a:buSzPts val="3600"/>
              <a:buNone/>
              <a:defRPr/>
            </a:lvl6pPr>
            <a:lvl7pPr lvl="6">
              <a:spcBef>
                <a:spcPts val="0"/>
              </a:spcBef>
              <a:spcAft>
                <a:spcPts val="0"/>
              </a:spcAft>
              <a:buSzPts val="3600"/>
              <a:buNone/>
              <a:defRPr/>
            </a:lvl7pPr>
            <a:lvl8pPr lvl="7">
              <a:spcBef>
                <a:spcPts val="0"/>
              </a:spcBef>
              <a:spcAft>
                <a:spcPts val="0"/>
              </a:spcAft>
              <a:buSzPts val="3600"/>
              <a:buNone/>
              <a:defRPr/>
            </a:lvl8pPr>
            <a:lvl9pPr lvl="8">
              <a:spcBef>
                <a:spcPts val="0"/>
              </a:spcBef>
              <a:spcAft>
                <a:spcPts val="0"/>
              </a:spcAft>
              <a:buSzPts val="3600"/>
              <a:buNone/>
              <a:defRPr/>
            </a:lvl9pPr>
          </a:lstStyle>
          <a:p>
            <a:endParaRPr/>
          </a:p>
        </p:txBody>
      </p:sp>
      <p:sp>
        <p:nvSpPr>
          <p:cNvPr id="2" name="Google Shape;26;p4">
            <a:extLst>
              <a:ext uri="{FF2B5EF4-FFF2-40B4-BE49-F238E27FC236}">
                <a16:creationId xmlns:a16="http://schemas.microsoft.com/office/drawing/2014/main" id="{377C31F9-C14D-F5CD-22A0-9F64E20B5899}"/>
              </a:ext>
            </a:extLst>
          </p:cNvPr>
          <p:cNvSpPr/>
          <p:nvPr userDrawn="1"/>
        </p:nvSpPr>
        <p:spPr>
          <a:xfrm>
            <a:off x="-75" y="5045700"/>
            <a:ext cx="9144000" cy="978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One column text" userDrawn="1">
  <p:cSld name="ONE_COLUMN_TEXT">
    <p:spTree>
      <p:nvGrpSpPr>
        <p:cNvPr id="1" name="Shape 38"/>
        <p:cNvGrpSpPr/>
        <p:nvPr/>
      </p:nvGrpSpPr>
      <p:grpSpPr>
        <a:xfrm>
          <a:off x="0" y="0"/>
          <a:ext cx="0" cy="0"/>
          <a:chOff x="0" y="0"/>
          <a:chExt cx="0" cy="0"/>
        </a:xfrm>
      </p:grpSpPr>
      <p:sp>
        <p:nvSpPr>
          <p:cNvPr id="39" name="Google Shape;39;p7"/>
          <p:cNvSpPr txBox="1">
            <a:spLocks noGrp="1"/>
          </p:cNvSpPr>
          <p:nvPr>
            <p:ph type="title"/>
          </p:nvPr>
        </p:nvSpPr>
        <p:spPr>
          <a:xfrm>
            <a:off x="311702" y="480649"/>
            <a:ext cx="3240968" cy="7557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dirty="0"/>
          </a:p>
        </p:txBody>
      </p:sp>
      <p:sp>
        <p:nvSpPr>
          <p:cNvPr id="40" name="Google Shape;40;p7"/>
          <p:cNvSpPr txBox="1">
            <a:spLocks noGrp="1"/>
          </p:cNvSpPr>
          <p:nvPr>
            <p:ph type="body" idx="1"/>
          </p:nvPr>
        </p:nvSpPr>
        <p:spPr>
          <a:xfrm>
            <a:off x="311700" y="1389600"/>
            <a:ext cx="3240969" cy="3179400"/>
          </a:xfrm>
          <a:prstGeom prst="rect">
            <a:avLst/>
          </a:prstGeom>
        </p:spPr>
        <p:txBody>
          <a:bodyPr spcFirstLastPara="1" wrap="square" lIns="91425" tIns="91425" rIns="91425" bIns="91425" anchor="t" anchorCtr="0">
            <a:noAutofit/>
          </a:bodyPr>
          <a:lstStyle>
            <a:lvl1pPr marL="457200" lvl="0" indent="-304800">
              <a:spcBef>
                <a:spcPts val="0"/>
              </a:spcBef>
              <a:spcAft>
                <a:spcPts val="0"/>
              </a:spcAft>
              <a:buSzPts val="1200"/>
              <a:buChar char="●"/>
              <a:defRPr sz="1400">
                <a:latin typeface="+mn-lt"/>
              </a:defRPr>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dirty="0"/>
          </a:p>
        </p:txBody>
      </p:sp>
      <p:sp>
        <p:nvSpPr>
          <p:cNvPr id="4" name="Google Shape;26;p4">
            <a:extLst>
              <a:ext uri="{FF2B5EF4-FFF2-40B4-BE49-F238E27FC236}">
                <a16:creationId xmlns:a16="http://schemas.microsoft.com/office/drawing/2014/main" id="{97EF1940-B288-8A0F-1D31-1C83F4A8B58C}"/>
              </a:ext>
            </a:extLst>
          </p:cNvPr>
          <p:cNvSpPr/>
          <p:nvPr userDrawn="1"/>
        </p:nvSpPr>
        <p:spPr>
          <a:xfrm>
            <a:off x="-75" y="5045700"/>
            <a:ext cx="9144000" cy="978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Main point">
  <p:cSld name="MAIN_POINT">
    <p:bg>
      <p:bgPr>
        <a:solidFill>
          <a:schemeClr val="tx1"/>
        </a:solidFill>
        <a:effectLst/>
      </p:bgPr>
    </p:bg>
    <p:spTree>
      <p:nvGrpSpPr>
        <p:cNvPr id="1" name="Shape 42"/>
        <p:cNvGrpSpPr/>
        <p:nvPr/>
      </p:nvGrpSpPr>
      <p:grpSpPr>
        <a:xfrm>
          <a:off x="0" y="0"/>
          <a:ext cx="0" cy="0"/>
          <a:chOff x="0" y="0"/>
          <a:chExt cx="0" cy="0"/>
        </a:xfrm>
      </p:grpSpPr>
      <p:sp>
        <p:nvSpPr>
          <p:cNvPr id="43" name="Google Shape;43;p8"/>
          <p:cNvSpPr txBox="1">
            <a:spLocks noGrp="1"/>
          </p:cNvSpPr>
          <p:nvPr>
            <p:ph type="title"/>
          </p:nvPr>
        </p:nvSpPr>
        <p:spPr>
          <a:xfrm>
            <a:off x="314404" y="526350"/>
            <a:ext cx="3240000" cy="4090800"/>
          </a:xfrm>
          <a:prstGeom prst="rect">
            <a:avLst/>
          </a:prstGeom>
        </p:spPr>
        <p:txBody>
          <a:bodyPr spcFirstLastPara="1" wrap="square" lIns="91425" tIns="91425" rIns="91425" bIns="91425" anchor="ctr" anchorCtr="0">
            <a:noAutofit/>
          </a:bodyPr>
          <a:lstStyle>
            <a:lvl1pPr lvl="0">
              <a:spcBef>
                <a:spcPts val="0"/>
              </a:spcBef>
              <a:spcAft>
                <a:spcPts val="0"/>
              </a:spcAft>
              <a:buClr>
                <a:schemeClr val="dk2"/>
              </a:buClr>
              <a:buSzPts val="5400"/>
              <a:buNone/>
              <a:defRPr sz="3200" b="0" i="1">
                <a:solidFill>
                  <a:schemeClr val="bg1"/>
                </a:solidFill>
              </a:defRPr>
            </a:lvl1pPr>
            <a:lvl2pPr lvl="1">
              <a:spcBef>
                <a:spcPts val="0"/>
              </a:spcBef>
              <a:spcAft>
                <a:spcPts val="0"/>
              </a:spcAft>
              <a:buClr>
                <a:schemeClr val="dk2"/>
              </a:buClr>
              <a:buSzPts val="5400"/>
              <a:buNone/>
              <a:defRPr sz="5400" b="0">
                <a:solidFill>
                  <a:schemeClr val="dk2"/>
                </a:solidFill>
              </a:defRPr>
            </a:lvl2pPr>
            <a:lvl3pPr lvl="2">
              <a:spcBef>
                <a:spcPts val="0"/>
              </a:spcBef>
              <a:spcAft>
                <a:spcPts val="0"/>
              </a:spcAft>
              <a:buClr>
                <a:schemeClr val="dk2"/>
              </a:buClr>
              <a:buSzPts val="5400"/>
              <a:buNone/>
              <a:defRPr sz="5400" b="0">
                <a:solidFill>
                  <a:schemeClr val="dk2"/>
                </a:solidFill>
              </a:defRPr>
            </a:lvl3pPr>
            <a:lvl4pPr lvl="3">
              <a:spcBef>
                <a:spcPts val="0"/>
              </a:spcBef>
              <a:spcAft>
                <a:spcPts val="0"/>
              </a:spcAft>
              <a:buClr>
                <a:schemeClr val="dk2"/>
              </a:buClr>
              <a:buSzPts val="5400"/>
              <a:buNone/>
              <a:defRPr sz="5400" b="0">
                <a:solidFill>
                  <a:schemeClr val="dk2"/>
                </a:solidFill>
              </a:defRPr>
            </a:lvl4pPr>
            <a:lvl5pPr lvl="4">
              <a:spcBef>
                <a:spcPts val="0"/>
              </a:spcBef>
              <a:spcAft>
                <a:spcPts val="0"/>
              </a:spcAft>
              <a:buClr>
                <a:schemeClr val="dk2"/>
              </a:buClr>
              <a:buSzPts val="5400"/>
              <a:buNone/>
              <a:defRPr sz="5400" b="0">
                <a:solidFill>
                  <a:schemeClr val="dk2"/>
                </a:solidFill>
              </a:defRPr>
            </a:lvl5pPr>
            <a:lvl6pPr lvl="5">
              <a:spcBef>
                <a:spcPts val="0"/>
              </a:spcBef>
              <a:spcAft>
                <a:spcPts val="0"/>
              </a:spcAft>
              <a:buClr>
                <a:schemeClr val="dk2"/>
              </a:buClr>
              <a:buSzPts val="5400"/>
              <a:buNone/>
              <a:defRPr sz="5400" b="0">
                <a:solidFill>
                  <a:schemeClr val="dk2"/>
                </a:solidFill>
              </a:defRPr>
            </a:lvl6pPr>
            <a:lvl7pPr lvl="6">
              <a:spcBef>
                <a:spcPts val="0"/>
              </a:spcBef>
              <a:spcAft>
                <a:spcPts val="0"/>
              </a:spcAft>
              <a:buClr>
                <a:schemeClr val="dk2"/>
              </a:buClr>
              <a:buSzPts val="5400"/>
              <a:buNone/>
              <a:defRPr sz="5400" b="0">
                <a:solidFill>
                  <a:schemeClr val="dk2"/>
                </a:solidFill>
              </a:defRPr>
            </a:lvl7pPr>
            <a:lvl8pPr lvl="7">
              <a:spcBef>
                <a:spcPts val="0"/>
              </a:spcBef>
              <a:spcAft>
                <a:spcPts val="0"/>
              </a:spcAft>
              <a:buClr>
                <a:schemeClr val="dk2"/>
              </a:buClr>
              <a:buSzPts val="5400"/>
              <a:buNone/>
              <a:defRPr sz="5400" b="0">
                <a:solidFill>
                  <a:schemeClr val="dk2"/>
                </a:solidFill>
              </a:defRPr>
            </a:lvl8pPr>
            <a:lvl9pPr lvl="8">
              <a:spcBef>
                <a:spcPts val="0"/>
              </a:spcBef>
              <a:spcAft>
                <a:spcPts val="0"/>
              </a:spcAft>
              <a:buClr>
                <a:schemeClr val="dk2"/>
              </a:buClr>
              <a:buSzPts val="5400"/>
              <a:buNone/>
              <a:defRPr sz="5400" b="0">
                <a:solidFill>
                  <a:schemeClr val="dk2"/>
                </a:solidFill>
              </a:defRPr>
            </a:lvl9pPr>
          </a:lstStyle>
          <a:p>
            <a:endParaRP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45"/>
        <p:cNvGrpSpPr/>
        <p:nvPr/>
      </p:nvGrpSpPr>
      <p:grpSpPr>
        <a:xfrm>
          <a:off x="0" y="0"/>
          <a:ext cx="0" cy="0"/>
          <a:chOff x="0" y="0"/>
          <a:chExt cx="0" cy="0"/>
        </a:xfrm>
      </p:grpSpPr>
      <p:sp>
        <p:nvSpPr>
          <p:cNvPr id="46" name="Google Shape;46;p9"/>
          <p:cNvSpPr/>
          <p:nvPr/>
        </p:nvSpPr>
        <p:spPr>
          <a:xfrm>
            <a:off x="4572000" y="0"/>
            <a:ext cx="4572000" cy="51435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cxnSp>
        <p:nvCxnSpPr>
          <p:cNvPr id="47" name="Google Shape;47;p9"/>
          <p:cNvCxnSpPr/>
          <p:nvPr/>
        </p:nvCxnSpPr>
        <p:spPr>
          <a:xfrm>
            <a:off x="5029675" y="4495500"/>
            <a:ext cx="468300" cy="0"/>
          </a:xfrm>
          <a:prstGeom prst="straightConnector1">
            <a:avLst/>
          </a:prstGeom>
          <a:noFill/>
          <a:ln w="19050" cap="flat" cmpd="sng">
            <a:solidFill>
              <a:schemeClr val="lt1"/>
            </a:solidFill>
            <a:prstDash val="solid"/>
            <a:round/>
            <a:headEnd type="none" w="sm" len="sm"/>
            <a:tailEnd type="none" w="sm" len="sm"/>
          </a:ln>
        </p:spPr>
      </p:cxnSp>
      <p:sp>
        <p:nvSpPr>
          <p:cNvPr id="48" name="Google Shape;48;p9"/>
          <p:cNvSpPr txBox="1">
            <a:spLocks noGrp="1"/>
          </p:cNvSpPr>
          <p:nvPr>
            <p:ph type="title"/>
          </p:nvPr>
        </p:nvSpPr>
        <p:spPr>
          <a:xfrm>
            <a:off x="265500" y="1039675"/>
            <a:ext cx="4045200" cy="16758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49" name="Google Shape;49;p9"/>
          <p:cNvSpPr txBox="1">
            <a:spLocks noGrp="1"/>
          </p:cNvSpPr>
          <p:nvPr>
            <p:ph type="subTitle" idx="1"/>
          </p:nvPr>
        </p:nvSpPr>
        <p:spPr>
          <a:xfrm>
            <a:off x="265500" y="2726875"/>
            <a:ext cx="4045200" cy="12351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atin typeface="+mn-lt"/>
              </a:defRPr>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dirty="0"/>
          </a:p>
        </p:txBody>
      </p:sp>
      <p:sp>
        <p:nvSpPr>
          <p:cNvPr id="50" name="Google Shape;50;p9"/>
          <p:cNvSpPr txBox="1">
            <a:spLocks noGrp="1"/>
          </p:cNvSpPr>
          <p:nvPr>
            <p:ph type="body" idx="2"/>
          </p:nvPr>
        </p:nvSpPr>
        <p:spPr>
          <a:xfrm>
            <a:off x="4939500" y="724200"/>
            <a:ext cx="3837000" cy="3695100"/>
          </a:xfrm>
          <a:prstGeom prst="rect">
            <a:avLst/>
          </a:prstGeom>
        </p:spPr>
        <p:txBody>
          <a:bodyPr spcFirstLastPara="1" wrap="square" lIns="91425" tIns="91425" rIns="91425" bIns="91425" anchor="ctr" anchorCtr="0">
            <a:noAutofit/>
          </a:bodyPr>
          <a:lstStyle>
            <a:lvl1pPr marL="457200" lvl="0" indent="-342900">
              <a:spcBef>
                <a:spcPts val="0"/>
              </a:spcBef>
              <a:spcAft>
                <a:spcPts val="0"/>
              </a:spcAft>
              <a:buClr>
                <a:schemeClr val="lt1"/>
              </a:buClr>
              <a:buSzPts val="1800"/>
              <a:buChar char="●"/>
              <a:defRPr>
                <a:solidFill>
                  <a:schemeClr val="bg2"/>
                </a:solidFill>
                <a:latin typeface="+mn-lt"/>
              </a:defRPr>
            </a:lvl1pPr>
            <a:lvl2pPr marL="914400" lvl="1" indent="-317500">
              <a:spcBef>
                <a:spcPts val="1600"/>
              </a:spcBef>
              <a:spcAft>
                <a:spcPts val="0"/>
              </a:spcAft>
              <a:buClr>
                <a:schemeClr val="lt1"/>
              </a:buClr>
              <a:buSzPts val="1400"/>
              <a:buChar char="○"/>
              <a:defRPr>
                <a:solidFill>
                  <a:schemeClr val="lt1"/>
                </a:solidFill>
              </a:defRPr>
            </a:lvl2pPr>
            <a:lvl3pPr marL="1371600" lvl="2" indent="-317500">
              <a:spcBef>
                <a:spcPts val="1600"/>
              </a:spcBef>
              <a:spcAft>
                <a:spcPts val="0"/>
              </a:spcAft>
              <a:buClr>
                <a:schemeClr val="lt1"/>
              </a:buClr>
              <a:buSzPts val="1400"/>
              <a:buChar char="■"/>
              <a:defRPr>
                <a:solidFill>
                  <a:schemeClr val="lt1"/>
                </a:solidFill>
              </a:defRPr>
            </a:lvl3pPr>
            <a:lvl4pPr marL="1828800" lvl="3" indent="-317500">
              <a:spcBef>
                <a:spcPts val="1600"/>
              </a:spcBef>
              <a:spcAft>
                <a:spcPts val="0"/>
              </a:spcAft>
              <a:buClr>
                <a:schemeClr val="lt1"/>
              </a:buClr>
              <a:buSzPts val="1400"/>
              <a:buChar char="●"/>
              <a:defRPr>
                <a:solidFill>
                  <a:schemeClr val="lt1"/>
                </a:solidFill>
              </a:defRPr>
            </a:lvl4pPr>
            <a:lvl5pPr marL="2286000" lvl="4" indent="-317500">
              <a:spcBef>
                <a:spcPts val="1600"/>
              </a:spcBef>
              <a:spcAft>
                <a:spcPts val="0"/>
              </a:spcAft>
              <a:buClr>
                <a:schemeClr val="lt1"/>
              </a:buClr>
              <a:buSzPts val="1400"/>
              <a:buChar char="○"/>
              <a:defRPr>
                <a:solidFill>
                  <a:schemeClr val="lt1"/>
                </a:solidFill>
              </a:defRPr>
            </a:lvl5pPr>
            <a:lvl6pPr marL="2743200" lvl="5" indent="-317500">
              <a:spcBef>
                <a:spcPts val="1600"/>
              </a:spcBef>
              <a:spcAft>
                <a:spcPts val="0"/>
              </a:spcAft>
              <a:buClr>
                <a:schemeClr val="lt1"/>
              </a:buClr>
              <a:buSzPts val="1400"/>
              <a:buChar char="■"/>
              <a:defRPr>
                <a:solidFill>
                  <a:schemeClr val="lt1"/>
                </a:solidFill>
              </a:defRPr>
            </a:lvl6pPr>
            <a:lvl7pPr marL="3200400" lvl="6" indent="-317500">
              <a:spcBef>
                <a:spcPts val="1600"/>
              </a:spcBef>
              <a:spcAft>
                <a:spcPts val="0"/>
              </a:spcAft>
              <a:buClr>
                <a:schemeClr val="lt1"/>
              </a:buClr>
              <a:buSzPts val="1400"/>
              <a:buChar char="●"/>
              <a:defRPr>
                <a:solidFill>
                  <a:schemeClr val="lt1"/>
                </a:solidFill>
              </a:defRPr>
            </a:lvl7pPr>
            <a:lvl8pPr marL="3657600" lvl="7" indent="-317500">
              <a:spcBef>
                <a:spcPts val="1600"/>
              </a:spcBef>
              <a:spcAft>
                <a:spcPts val="0"/>
              </a:spcAft>
              <a:buClr>
                <a:schemeClr val="lt1"/>
              </a:buClr>
              <a:buSzPts val="1400"/>
              <a:buChar char="○"/>
              <a:defRPr>
                <a:solidFill>
                  <a:schemeClr val="lt1"/>
                </a:solidFill>
              </a:defRPr>
            </a:lvl8pPr>
            <a:lvl9pPr marL="4114800" lvl="8" indent="-317500">
              <a:spcBef>
                <a:spcPts val="1600"/>
              </a:spcBef>
              <a:spcAft>
                <a:spcPts val="1600"/>
              </a:spcAft>
              <a:buClr>
                <a:schemeClr val="lt1"/>
              </a:buClr>
              <a:buSzPts val="1400"/>
              <a:buChar char="■"/>
              <a:defRPr>
                <a:solidFill>
                  <a:schemeClr val="lt1"/>
                </a:solidFill>
              </a:defRPr>
            </a:lvl9pPr>
          </a:lstStyle>
          <a:p>
            <a:endParaRP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55"/>
        <p:cNvGrpSpPr/>
        <p:nvPr/>
      </p:nvGrpSpPr>
      <p:grpSpPr>
        <a:xfrm>
          <a:off x="0" y="0"/>
          <a:ext cx="0" cy="0"/>
          <a:chOff x="0" y="0"/>
          <a:chExt cx="0" cy="0"/>
        </a:xfrm>
      </p:grpSpPr>
      <p:sp>
        <p:nvSpPr>
          <p:cNvPr id="57" name="Google Shape;57;p11"/>
          <p:cNvSpPr txBox="1">
            <a:spLocks noGrp="1"/>
          </p:cNvSpPr>
          <p:nvPr>
            <p:ph type="title" hasCustomPrompt="1"/>
          </p:nvPr>
        </p:nvSpPr>
        <p:spPr>
          <a:xfrm>
            <a:off x="311700" y="1304850"/>
            <a:ext cx="8520600" cy="1538400"/>
          </a:xfrm>
          <a:prstGeom prst="rect">
            <a:avLst/>
          </a:prstGeom>
        </p:spPr>
        <p:txBody>
          <a:bodyPr spcFirstLastPara="1" wrap="square" lIns="91425" tIns="91425" rIns="91425" bIns="91425" anchor="ctr" anchorCtr="0">
            <a:noAutofit/>
          </a:bodyPr>
          <a:lstStyle>
            <a:lvl1pPr lvl="0" algn="ctr">
              <a:spcBef>
                <a:spcPts val="0"/>
              </a:spcBef>
              <a:spcAft>
                <a:spcPts val="0"/>
              </a:spcAft>
              <a:buClr>
                <a:schemeClr val="accent3"/>
              </a:buClr>
              <a:buSzPts val="13000"/>
              <a:buNone/>
              <a:defRPr sz="13000">
                <a:solidFill>
                  <a:schemeClr val="accent3"/>
                </a:solidFill>
              </a:defRPr>
            </a:lvl1pPr>
            <a:lvl2pPr lvl="1" algn="ctr">
              <a:spcBef>
                <a:spcPts val="0"/>
              </a:spcBef>
              <a:spcAft>
                <a:spcPts val="0"/>
              </a:spcAft>
              <a:buClr>
                <a:schemeClr val="accent3"/>
              </a:buClr>
              <a:buSzPts val="13000"/>
              <a:buNone/>
              <a:defRPr sz="13000">
                <a:solidFill>
                  <a:schemeClr val="accent3"/>
                </a:solidFill>
              </a:defRPr>
            </a:lvl2pPr>
            <a:lvl3pPr lvl="2" algn="ctr">
              <a:spcBef>
                <a:spcPts val="0"/>
              </a:spcBef>
              <a:spcAft>
                <a:spcPts val="0"/>
              </a:spcAft>
              <a:buClr>
                <a:schemeClr val="accent3"/>
              </a:buClr>
              <a:buSzPts val="13000"/>
              <a:buNone/>
              <a:defRPr sz="13000">
                <a:solidFill>
                  <a:schemeClr val="accent3"/>
                </a:solidFill>
              </a:defRPr>
            </a:lvl3pPr>
            <a:lvl4pPr lvl="3" algn="ctr">
              <a:spcBef>
                <a:spcPts val="0"/>
              </a:spcBef>
              <a:spcAft>
                <a:spcPts val="0"/>
              </a:spcAft>
              <a:buClr>
                <a:schemeClr val="accent3"/>
              </a:buClr>
              <a:buSzPts val="13000"/>
              <a:buNone/>
              <a:defRPr sz="13000">
                <a:solidFill>
                  <a:schemeClr val="accent3"/>
                </a:solidFill>
              </a:defRPr>
            </a:lvl4pPr>
            <a:lvl5pPr lvl="4" algn="ctr">
              <a:spcBef>
                <a:spcPts val="0"/>
              </a:spcBef>
              <a:spcAft>
                <a:spcPts val="0"/>
              </a:spcAft>
              <a:buClr>
                <a:schemeClr val="accent3"/>
              </a:buClr>
              <a:buSzPts val="13000"/>
              <a:buNone/>
              <a:defRPr sz="13000">
                <a:solidFill>
                  <a:schemeClr val="accent3"/>
                </a:solidFill>
              </a:defRPr>
            </a:lvl5pPr>
            <a:lvl6pPr lvl="5" algn="ctr">
              <a:spcBef>
                <a:spcPts val="0"/>
              </a:spcBef>
              <a:spcAft>
                <a:spcPts val="0"/>
              </a:spcAft>
              <a:buClr>
                <a:schemeClr val="accent3"/>
              </a:buClr>
              <a:buSzPts val="13000"/>
              <a:buNone/>
              <a:defRPr sz="13000">
                <a:solidFill>
                  <a:schemeClr val="accent3"/>
                </a:solidFill>
              </a:defRPr>
            </a:lvl6pPr>
            <a:lvl7pPr lvl="6" algn="ctr">
              <a:spcBef>
                <a:spcPts val="0"/>
              </a:spcBef>
              <a:spcAft>
                <a:spcPts val="0"/>
              </a:spcAft>
              <a:buClr>
                <a:schemeClr val="accent3"/>
              </a:buClr>
              <a:buSzPts val="13000"/>
              <a:buNone/>
              <a:defRPr sz="13000">
                <a:solidFill>
                  <a:schemeClr val="accent3"/>
                </a:solidFill>
              </a:defRPr>
            </a:lvl7pPr>
            <a:lvl8pPr lvl="7" algn="ctr">
              <a:spcBef>
                <a:spcPts val="0"/>
              </a:spcBef>
              <a:spcAft>
                <a:spcPts val="0"/>
              </a:spcAft>
              <a:buClr>
                <a:schemeClr val="accent3"/>
              </a:buClr>
              <a:buSzPts val="13000"/>
              <a:buNone/>
              <a:defRPr sz="13000">
                <a:solidFill>
                  <a:schemeClr val="accent3"/>
                </a:solidFill>
              </a:defRPr>
            </a:lvl8pPr>
            <a:lvl9pPr lvl="8" algn="ctr">
              <a:spcBef>
                <a:spcPts val="0"/>
              </a:spcBef>
              <a:spcAft>
                <a:spcPts val="0"/>
              </a:spcAft>
              <a:buClr>
                <a:schemeClr val="accent3"/>
              </a:buClr>
              <a:buSzPts val="13000"/>
              <a:buNone/>
              <a:defRPr sz="13000">
                <a:solidFill>
                  <a:schemeClr val="accent3"/>
                </a:solidFill>
              </a:defRPr>
            </a:lvl9pPr>
          </a:lstStyle>
          <a:p>
            <a:r>
              <a:rPr dirty="0"/>
              <a:t>xx%</a:t>
            </a:r>
          </a:p>
        </p:txBody>
      </p:sp>
      <p:sp>
        <p:nvSpPr>
          <p:cNvPr id="58" name="Google Shape;58;p11"/>
          <p:cNvSpPr txBox="1">
            <a:spLocks noGrp="1"/>
          </p:cNvSpPr>
          <p:nvPr>
            <p:ph type="body" idx="1"/>
          </p:nvPr>
        </p:nvSpPr>
        <p:spPr>
          <a:xfrm>
            <a:off x="311700" y="2995650"/>
            <a:ext cx="8520600" cy="10716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SzPts val="1800"/>
              <a:buChar char="●"/>
              <a:defRPr>
                <a:latin typeface="+mn-lt"/>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2" name="Google Shape;26;p4">
            <a:extLst>
              <a:ext uri="{FF2B5EF4-FFF2-40B4-BE49-F238E27FC236}">
                <a16:creationId xmlns:a16="http://schemas.microsoft.com/office/drawing/2014/main" id="{233B3A69-8363-261C-83B9-E27129CA9AEA}"/>
              </a:ext>
            </a:extLst>
          </p:cNvPr>
          <p:cNvSpPr/>
          <p:nvPr userDrawn="1"/>
        </p:nvSpPr>
        <p:spPr>
          <a:xfrm>
            <a:off x="-75" y="5045700"/>
            <a:ext cx="9144000" cy="978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0"/>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tropic">
    <p:bg>
      <p:bgPr>
        <a:solidFill>
          <a:schemeClr val="lt1"/>
        </a:solidFill>
        <a:effectLst/>
      </p:bgPr>
    </p:bg>
    <p:spTree>
      <p:nvGrpSpPr>
        <p:cNvPr id="1" name="Shape 5"/>
        <p:cNvGrpSpPr/>
        <p:nvPr/>
      </p:nvGrpSpPr>
      <p:grpSpPr>
        <a:xfrm>
          <a:off x="0" y="0"/>
          <a:ext cx="0" cy="0"/>
          <a:chOff x="0" y="0"/>
          <a:chExt cx="0" cy="0"/>
        </a:xfrm>
      </p:grpSpPr>
      <p:sp>
        <p:nvSpPr>
          <p:cNvPr id="7" name="Google Shape;7;p1"/>
          <p:cNvSpPr txBox="1">
            <a:spLocks noGrp="1"/>
          </p:cNvSpPr>
          <p:nvPr>
            <p:ph type="body" idx="1"/>
          </p:nvPr>
        </p:nvSpPr>
        <p:spPr>
          <a:xfrm>
            <a:off x="311699" y="1266325"/>
            <a:ext cx="7200000" cy="33027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2"/>
              </a:buClr>
              <a:buSzPts val="1800"/>
              <a:buFont typeface="Open Sans"/>
              <a:buChar char="●"/>
              <a:defRPr sz="1800">
                <a:solidFill>
                  <a:schemeClr val="dk2"/>
                </a:solidFill>
                <a:latin typeface="Open Sans"/>
                <a:ea typeface="Open Sans"/>
                <a:cs typeface="Open Sans"/>
                <a:sym typeface="Open Sans"/>
              </a:defRPr>
            </a:lvl1pPr>
            <a:lvl2pPr marL="914400" lvl="1" indent="-31750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2pPr>
            <a:lvl3pPr marL="1371600" lvl="2" indent="-31750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3pPr>
            <a:lvl4pPr marL="1828800" lvl="3" indent="-31750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4pPr>
            <a:lvl5pPr marL="2286000" lvl="4" indent="-31750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5pPr>
            <a:lvl6pPr marL="2743200" lvl="5" indent="-31750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6pPr>
            <a:lvl7pPr marL="3200400" lvl="6" indent="-31750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7pPr>
            <a:lvl8pPr marL="3657600" lvl="7" indent="-31750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8pPr>
            <a:lvl9pPr marL="4114800" lvl="8" indent="-317500">
              <a:lnSpc>
                <a:spcPct val="115000"/>
              </a:lnSpc>
              <a:spcBef>
                <a:spcPts val="1600"/>
              </a:spcBef>
              <a:spcAft>
                <a:spcPts val="1600"/>
              </a:spcAft>
              <a:buClr>
                <a:schemeClr val="dk2"/>
              </a:buClr>
              <a:buSzPts val="1400"/>
              <a:buFont typeface="Open Sans"/>
              <a:buChar char="■"/>
              <a:defRPr>
                <a:solidFill>
                  <a:schemeClr val="dk2"/>
                </a:solidFill>
                <a:latin typeface="Open Sans"/>
                <a:ea typeface="Open Sans"/>
                <a:cs typeface="Open Sans"/>
                <a:sym typeface="Open Sans"/>
              </a:defRPr>
            </a:lvl9pPr>
          </a:lstStyle>
          <a:p>
            <a:endParaRPr dirty="0"/>
          </a:p>
        </p:txBody>
      </p:sp>
      <p:sp>
        <p:nvSpPr>
          <p:cNvPr id="2" name="Title Placeholder 1">
            <a:extLst>
              <a:ext uri="{FF2B5EF4-FFF2-40B4-BE49-F238E27FC236}">
                <a16:creationId xmlns:a16="http://schemas.microsoft.com/office/drawing/2014/main" id="{56C1E27E-9319-26C7-9EA6-D89F3EF7D242}"/>
              </a:ext>
            </a:extLst>
          </p:cNvPr>
          <p:cNvSpPr>
            <a:spLocks noGrp="1"/>
          </p:cNvSpPr>
          <p:nvPr>
            <p:ph type="title"/>
          </p:nvPr>
        </p:nvSpPr>
        <p:spPr>
          <a:xfrm>
            <a:off x="311700" y="272550"/>
            <a:ext cx="7200000" cy="993775"/>
          </a:xfrm>
          <a:prstGeom prst="rect">
            <a:avLst/>
          </a:prstGeom>
        </p:spPr>
        <p:txBody>
          <a:bodyPr vert="horz" lIns="91440" tIns="45720" rIns="91440" bIns="45720" rtlCol="0" anchor="ctr">
            <a:normAutofit/>
          </a:bodyPr>
          <a:lstStyle/>
          <a:p>
            <a:r>
              <a:rPr lang="en-US" dirty="0"/>
              <a:t>Click to edit Master title style</a:t>
            </a: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2" r:id="rId4"/>
    <p:sldLayoutId id="2147483653" r:id="rId5"/>
    <p:sldLayoutId id="2147483654" r:id="rId6"/>
    <p:sldLayoutId id="2147483655" r:id="rId7"/>
    <p:sldLayoutId id="2147483657" r:id="rId8"/>
    <p:sldLayoutId id="2147483658"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400" b="0" i="0" u="none" strike="noStrike" cap="none" baseline="0">
          <a:solidFill>
            <a:srgbClr val="0F6680"/>
          </a:solidFill>
          <a:latin typeface="+mj-lt"/>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25000"/>
        </a:lnSpc>
        <a:spcBef>
          <a:spcPts val="2400"/>
        </a:spcBef>
        <a:spcAft>
          <a:spcPts val="0"/>
        </a:spcAft>
        <a:buClr>
          <a:srgbClr val="000000"/>
        </a:buClr>
        <a:buFont typeface="Arial"/>
        <a:defRPr sz="1400" b="0" i="0" u="none" strike="noStrike" cap="none">
          <a:solidFill>
            <a:schemeClr val="bg2"/>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11.jpg"/></Relationships>
</file>

<file path=ppt/slides/_rels/slide1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1.xml"/><Relationship Id="rId1" Type="http://schemas.openxmlformats.org/officeDocument/2006/relationships/slideLayout" Target="../slideLayouts/slideLayout5.xml"/><Relationship Id="rId4" Type="http://schemas.openxmlformats.org/officeDocument/2006/relationships/image" Target="../media/image13.jpg"/></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3.xml"/><Relationship Id="rId1" Type="http://schemas.openxmlformats.org/officeDocument/2006/relationships/slideLayout" Target="../slideLayouts/slideLayout5.xml"/><Relationship Id="rId4" Type="http://schemas.openxmlformats.org/officeDocument/2006/relationships/image" Target="../media/image16.emf"/></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3.xml"/><Relationship Id="rId5" Type="http://schemas.openxmlformats.org/officeDocument/2006/relationships/image" Target="../media/image19.jpg"/><Relationship Id="rId4" Type="http://schemas.openxmlformats.org/officeDocument/2006/relationships/image" Target="../media/image18.png"/></Relationships>
</file>

<file path=ppt/slides/_rels/slide18.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5.xml"/><Relationship Id="rId4" Type="http://schemas.openxmlformats.org/officeDocument/2006/relationships/hyperlink" Target="https://www.noaa.gov/education/resource-collections/climate/climate-change-impacts"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7.xml"/><Relationship Id="rId1" Type="http://schemas.openxmlformats.org/officeDocument/2006/relationships/slideLayout" Target="../slideLayouts/slideLayout5.xml"/><Relationship Id="rId4" Type="http://schemas.openxmlformats.org/officeDocument/2006/relationships/image" Target="../media/image8.jpg"/></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5"/>
        <p:cNvGrpSpPr/>
        <p:nvPr/>
      </p:nvGrpSpPr>
      <p:grpSpPr>
        <a:xfrm>
          <a:off x="0" y="0"/>
          <a:ext cx="0" cy="0"/>
          <a:chOff x="0" y="0"/>
          <a:chExt cx="0" cy="0"/>
        </a:xfrm>
      </p:grpSpPr>
      <p:sp>
        <p:nvSpPr>
          <p:cNvPr id="66" name="Google Shape;66;p13"/>
          <p:cNvSpPr txBox="1">
            <a:spLocks noGrp="1"/>
          </p:cNvSpPr>
          <p:nvPr>
            <p:ph type="ctrTitle"/>
          </p:nvPr>
        </p:nvSpPr>
        <p:spPr>
          <a:xfrm>
            <a:off x="1004150" y="1380392"/>
            <a:ext cx="7136700" cy="1469981"/>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CA" sz="4800" dirty="0"/>
              <a:t>Climate-Resilient Housing Design Challenge</a:t>
            </a:r>
          </a:p>
        </p:txBody>
      </p:sp>
      <p:sp>
        <p:nvSpPr>
          <p:cNvPr id="67" name="Google Shape;67;p13"/>
          <p:cNvSpPr txBox="1">
            <a:spLocks noGrp="1"/>
          </p:cNvSpPr>
          <p:nvPr>
            <p:ph type="subTitle" idx="1"/>
          </p:nvPr>
        </p:nvSpPr>
        <p:spPr>
          <a:xfrm>
            <a:off x="2137225" y="3002439"/>
            <a:ext cx="4870500" cy="792600"/>
          </a:xfrm>
          <a:prstGeom prst="rect">
            <a:avLst/>
          </a:prstGeom>
        </p:spPr>
        <p:txBody>
          <a:bodyPr spcFirstLastPara="1" wrap="square" lIns="91425" tIns="91425" rIns="91425" bIns="91425" anchor="t" anchorCtr="0">
            <a:noAutofit/>
          </a:bodyPr>
          <a:lstStyle/>
          <a:p>
            <a:pPr marL="0" lvl="0" indent="0" algn="ctr" rtl="0">
              <a:lnSpc>
                <a:spcPct val="150000"/>
              </a:lnSpc>
              <a:spcBef>
                <a:spcPts val="0"/>
              </a:spcBef>
              <a:spcAft>
                <a:spcPts val="0"/>
              </a:spcAft>
              <a:buNone/>
            </a:pPr>
            <a:r>
              <a:rPr lang="en" sz="1800" dirty="0">
                <a:solidFill>
                  <a:schemeClr val="tx1"/>
                </a:solidFill>
                <a:latin typeface="Georgia" panose="02040502050405020303" pitchFamily="18" charset="0"/>
              </a:rPr>
              <a:t>BC Urban Streams &amp; Watersheds</a:t>
            </a:r>
          </a:p>
          <a:p>
            <a:pPr marL="0" lvl="0" indent="0" algn="ctr" rtl="0">
              <a:lnSpc>
                <a:spcPct val="150000"/>
              </a:lnSpc>
              <a:spcBef>
                <a:spcPts val="0"/>
              </a:spcBef>
              <a:spcAft>
                <a:spcPts val="0"/>
              </a:spcAft>
              <a:buNone/>
            </a:pPr>
            <a:r>
              <a:rPr lang="en-CA" sz="1200" dirty="0">
                <a:solidFill>
                  <a:schemeClr val="accent3">
                    <a:lumMod val="50000"/>
                  </a:schemeClr>
                </a:solidFill>
                <a:latin typeface="+mn-lt"/>
              </a:rPr>
              <a:t>A UNIT PLAN </a:t>
            </a:r>
            <a:r>
              <a:rPr lang="en-CA" sz="1200">
                <a:solidFill>
                  <a:schemeClr val="accent3">
                    <a:lumMod val="50000"/>
                  </a:schemeClr>
                </a:solidFill>
                <a:latin typeface="+mn-lt"/>
              </a:rPr>
              <a:t>FOR </a:t>
            </a:r>
            <a:r>
              <a:rPr lang="en-CA" sz="1200" b="1">
                <a:solidFill>
                  <a:schemeClr val="accent3">
                    <a:lumMod val="50000"/>
                  </a:schemeClr>
                </a:solidFill>
                <a:latin typeface="+mn-lt"/>
              </a:rPr>
              <a:t>GRADE 7</a:t>
            </a:r>
            <a:endParaRPr lang="en-CA" sz="1200" b="1" dirty="0">
              <a:solidFill>
                <a:schemeClr val="accent3">
                  <a:lumMod val="50000"/>
                </a:schemeClr>
              </a:solidFill>
              <a:latin typeface="+mn-l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46">
          <a:extLst>
            <a:ext uri="{FF2B5EF4-FFF2-40B4-BE49-F238E27FC236}">
              <a16:creationId xmlns:a16="http://schemas.microsoft.com/office/drawing/2014/main" id="{4413662D-C135-77AF-CC7B-9753B2B38916}"/>
            </a:ext>
          </a:extLst>
        </p:cNvPr>
        <p:cNvGrpSpPr/>
        <p:nvPr/>
      </p:nvGrpSpPr>
      <p:grpSpPr>
        <a:xfrm>
          <a:off x="0" y="0"/>
          <a:ext cx="0" cy="0"/>
          <a:chOff x="0" y="0"/>
          <a:chExt cx="0" cy="0"/>
        </a:xfrm>
      </p:grpSpPr>
      <p:sp>
        <p:nvSpPr>
          <p:cNvPr id="247" name="Google Shape;247;p22">
            <a:extLst>
              <a:ext uri="{FF2B5EF4-FFF2-40B4-BE49-F238E27FC236}">
                <a16:creationId xmlns:a16="http://schemas.microsoft.com/office/drawing/2014/main" id="{FE39F3DF-FD80-8B09-E8F5-4F672C824058}"/>
              </a:ext>
            </a:extLst>
          </p:cNvPr>
          <p:cNvSpPr txBox="1">
            <a:spLocks noGrp="1"/>
          </p:cNvSpPr>
          <p:nvPr>
            <p:ph type="title"/>
          </p:nvPr>
        </p:nvSpPr>
        <p:spPr>
          <a:xfrm>
            <a:off x="311702" y="2454371"/>
            <a:ext cx="2619566" cy="1332931"/>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sz="1800" b="1" dirty="0"/>
              <a:t>EXAMPLE: </a:t>
            </a:r>
            <a:br>
              <a:rPr lang="en" dirty="0"/>
            </a:br>
            <a:r>
              <a:rPr lang="en-CA" dirty="0"/>
              <a:t>Bowl-shaped Roofs to Collect Water</a:t>
            </a:r>
            <a:endParaRPr u="sng" dirty="0"/>
          </a:p>
        </p:txBody>
      </p:sp>
      <p:sp>
        <p:nvSpPr>
          <p:cNvPr id="248" name="Google Shape;248;p22">
            <a:extLst>
              <a:ext uri="{FF2B5EF4-FFF2-40B4-BE49-F238E27FC236}">
                <a16:creationId xmlns:a16="http://schemas.microsoft.com/office/drawing/2014/main" id="{68ABA17C-64B5-40EB-157F-0EC03908DA8D}"/>
              </a:ext>
            </a:extLst>
          </p:cNvPr>
          <p:cNvSpPr txBox="1">
            <a:spLocks noGrp="1"/>
          </p:cNvSpPr>
          <p:nvPr>
            <p:ph type="body" idx="1"/>
          </p:nvPr>
        </p:nvSpPr>
        <p:spPr>
          <a:xfrm>
            <a:off x="311701" y="3845668"/>
            <a:ext cx="5745388" cy="723332"/>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CA" sz="1300" dirty="0"/>
              <a:t>BM Design Studios have proposed buildings with bowl-shaped vessels on their roofs to collect rainwater in hot and dry climates like this primary school in Iran. </a:t>
            </a:r>
          </a:p>
          <a:p>
            <a:pPr marL="0" lvl="0" indent="0" algn="l" rtl="0">
              <a:spcBef>
                <a:spcPts val="0"/>
              </a:spcBef>
              <a:spcAft>
                <a:spcPts val="0"/>
              </a:spcAft>
              <a:buNone/>
            </a:pPr>
            <a:endParaRPr lang="en-CA" sz="1300" dirty="0"/>
          </a:p>
        </p:txBody>
      </p:sp>
      <p:sp>
        <p:nvSpPr>
          <p:cNvPr id="5" name="Google Shape;159;p25">
            <a:extLst>
              <a:ext uri="{FF2B5EF4-FFF2-40B4-BE49-F238E27FC236}">
                <a16:creationId xmlns:a16="http://schemas.microsoft.com/office/drawing/2014/main" id="{8C30A405-D666-46E7-7B6E-9D99FCC9003F}"/>
              </a:ext>
            </a:extLst>
          </p:cNvPr>
          <p:cNvSpPr txBox="1"/>
          <p:nvPr/>
        </p:nvSpPr>
        <p:spPr>
          <a:xfrm>
            <a:off x="4222750" y="4673044"/>
            <a:ext cx="4279983" cy="470455"/>
          </a:xfrm>
          <a:prstGeom prst="rect">
            <a:avLst/>
          </a:prstGeom>
          <a:noFill/>
          <a:ln>
            <a:noFill/>
          </a:ln>
        </p:spPr>
        <p:txBody>
          <a:bodyPr spcFirstLastPara="1" wrap="square" lIns="91425" tIns="91425" rIns="91425" bIns="91425" anchor="t" anchorCtr="0">
            <a:noAutofit/>
          </a:bodyPr>
          <a:lstStyle/>
          <a:p>
            <a:pPr lvl="0" algn="r"/>
            <a:r>
              <a:rPr lang="en-CA" sz="800" dirty="0">
                <a:latin typeface="+mn-lt"/>
                <a:ea typeface="Open Sans"/>
                <a:cs typeface="Open Sans"/>
                <a:sym typeface="Open Sans"/>
              </a:rPr>
              <a:t>From BM Design Studios.</a:t>
            </a:r>
          </a:p>
        </p:txBody>
      </p:sp>
      <p:pic>
        <p:nvPicPr>
          <p:cNvPr id="3" name="Picture 2">
            <a:extLst>
              <a:ext uri="{FF2B5EF4-FFF2-40B4-BE49-F238E27FC236}">
                <a16:creationId xmlns:a16="http://schemas.microsoft.com/office/drawing/2014/main" id="{C8E58B3B-1A8F-3CB1-4A18-0AC508C29C38}"/>
              </a:ext>
            </a:extLst>
          </p:cNvPr>
          <p:cNvPicPr>
            <a:picLocks noChangeAspect="1"/>
          </p:cNvPicPr>
          <p:nvPr/>
        </p:nvPicPr>
        <p:blipFill>
          <a:blip r:embed="rId3"/>
          <a:stretch>
            <a:fillRect/>
          </a:stretch>
        </p:blipFill>
        <p:spPr>
          <a:xfrm>
            <a:off x="3160048" y="110248"/>
            <a:ext cx="5902887" cy="3320374"/>
          </a:xfrm>
          <a:prstGeom prst="rect">
            <a:avLst/>
          </a:prstGeom>
        </p:spPr>
      </p:pic>
    </p:spTree>
    <p:extLst>
      <p:ext uri="{BB962C8B-B14F-4D97-AF65-F5344CB8AC3E}">
        <p14:creationId xmlns:p14="http://schemas.microsoft.com/office/powerpoint/2010/main" val="42591801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261" name="Google Shape;261;p24"/>
          <p:cNvSpPr txBox="1">
            <a:spLocks noGrp="1"/>
          </p:cNvSpPr>
          <p:nvPr>
            <p:ph type="title"/>
          </p:nvPr>
        </p:nvSpPr>
        <p:spPr>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DEFINE Your Design Challenge</a:t>
            </a:r>
            <a:endParaRPr dirty="0"/>
          </a:p>
        </p:txBody>
      </p:sp>
      <p:pic>
        <p:nvPicPr>
          <p:cNvPr id="5" name="Picture 4">
            <a:extLst>
              <a:ext uri="{FF2B5EF4-FFF2-40B4-BE49-F238E27FC236}">
                <a16:creationId xmlns:a16="http://schemas.microsoft.com/office/drawing/2014/main" id="{4CC576E6-F3AD-2869-5B0A-EDA896FDA0DA}"/>
              </a:ext>
            </a:extLst>
          </p:cNvPr>
          <p:cNvPicPr>
            <a:picLocks noChangeAspect="1"/>
          </p:cNvPicPr>
          <p:nvPr/>
        </p:nvPicPr>
        <p:blipFill>
          <a:blip r:embed="rId3"/>
          <a:stretch>
            <a:fillRect/>
          </a:stretch>
        </p:blipFill>
        <p:spPr>
          <a:xfrm>
            <a:off x="6628617" y="278921"/>
            <a:ext cx="2515383" cy="4585658"/>
          </a:xfrm>
          <a:prstGeom prst="rect">
            <a:avLst/>
          </a:prstGeom>
        </p:spPr>
      </p:pic>
      <p:pic>
        <p:nvPicPr>
          <p:cNvPr id="7" name="Picture 6">
            <a:extLst>
              <a:ext uri="{FF2B5EF4-FFF2-40B4-BE49-F238E27FC236}">
                <a16:creationId xmlns:a16="http://schemas.microsoft.com/office/drawing/2014/main" id="{A8F2C75C-E587-90EE-2779-520EC9FD42DC}"/>
              </a:ext>
            </a:extLst>
          </p:cNvPr>
          <p:cNvPicPr>
            <a:picLocks noChangeAspect="1"/>
          </p:cNvPicPr>
          <p:nvPr/>
        </p:nvPicPr>
        <p:blipFill>
          <a:blip r:embed="rId4"/>
          <a:stretch>
            <a:fillRect/>
          </a:stretch>
        </p:blipFill>
        <p:spPr>
          <a:xfrm>
            <a:off x="907126" y="1152425"/>
            <a:ext cx="5226760" cy="3658732"/>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43"/>
        <p:cNvGrpSpPr/>
        <p:nvPr/>
      </p:nvGrpSpPr>
      <p:grpSpPr>
        <a:xfrm>
          <a:off x="0" y="0"/>
          <a:ext cx="0" cy="0"/>
          <a:chOff x="0" y="0"/>
          <a:chExt cx="0" cy="0"/>
        </a:xfrm>
      </p:grpSpPr>
      <p:sp>
        <p:nvSpPr>
          <p:cNvPr id="344" name="Google Shape;344;p25"/>
          <p:cNvSpPr txBox="1">
            <a:spLocks noGrp="1"/>
          </p:cNvSpPr>
          <p:nvPr>
            <p:ph type="title"/>
          </p:nvPr>
        </p:nvSpPr>
        <p:spPr>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dirty="0"/>
              <a:t>Your Design Challenge</a:t>
            </a:r>
            <a:endParaRPr dirty="0"/>
          </a:p>
        </p:txBody>
      </p:sp>
      <p:sp>
        <p:nvSpPr>
          <p:cNvPr id="345" name="Google Shape;345;p25"/>
          <p:cNvSpPr txBox="1">
            <a:spLocks noGrp="1"/>
          </p:cNvSpPr>
          <p:nvPr>
            <p:ph type="body" idx="1"/>
          </p:nvPr>
        </p:nvSpPr>
        <p:spPr>
          <a:xfrm>
            <a:off x="311700" y="1389600"/>
            <a:ext cx="5110532" cy="31794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600" dirty="0"/>
              <a:t>Considering </a:t>
            </a:r>
            <a:r>
              <a:rPr lang="en" sz="1600" b="1" dirty="0">
                <a:solidFill>
                  <a:schemeClr val="accent2"/>
                </a:solidFill>
              </a:rPr>
              <a:t>Goal 11: Sustainable Cities and Communities, Goal 13: Climate Action</a:t>
            </a:r>
            <a:r>
              <a:rPr lang="en" sz="1600" dirty="0"/>
              <a:t>, and one other goal of your choice, design an affordable disaster-proof house.</a:t>
            </a:r>
            <a:endParaRPr sz="1600" dirty="0"/>
          </a:p>
          <a:p>
            <a:pPr marL="457200" lvl="0" indent="-330200" algn="l" rtl="0">
              <a:lnSpc>
                <a:spcPct val="115000"/>
              </a:lnSpc>
              <a:spcBef>
                <a:spcPts val="1200"/>
              </a:spcBef>
              <a:spcAft>
                <a:spcPts val="0"/>
              </a:spcAft>
              <a:buSzPts val="1600"/>
              <a:buChar char="●"/>
            </a:pPr>
            <a:r>
              <a:rPr lang="en" sz="1600" dirty="0"/>
              <a:t>Present your prototype to the class.</a:t>
            </a:r>
            <a:endParaRPr sz="1600" dirty="0"/>
          </a:p>
          <a:p>
            <a:pPr marL="457200" lvl="0" indent="-330200" algn="l" rtl="0">
              <a:lnSpc>
                <a:spcPct val="115000"/>
              </a:lnSpc>
              <a:spcBef>
                <a:spcPts val="0"/>
              </a:spcBef>
              <a:spcAft>
                <a:spcPts val="0"/>
              </a:spcAft>
              <a:buSzPts val="1600"/>
              <a:buChar char="●"/>
            </a:pPr>
            <a:r>
              <a:rPr lang="en" sz="1600" dirty="0"/>
              <a:t>Explain your design process, watershed context, and climate solution.</a:t>
            </a:r>
            <a:endParaRPr sz="1600" dirty="0"/>
          </a:p>
          <a:p>
            <a:pPr marL="457200" lvl="0" indent="-330200" algn="l" rtl="0">
              <a:lnSpc>
                <a:spcPct val="115000"/>
              </a:lnSpc>
              <a:spcBef>
                <a:spcPts val="0"/>
              </a:spcBef>
              <a:spcAft>
                <a:spcPts val="0"/>
              </a:spcAft>
              <a:buSzPts val="1600"/>
              <a:buChar char="●"/>
            </a:pPr>
            <a:r>
              <a:rPr lang="en" sz="1600" dirty="0"/>
              <a:t>Reflect on what you learned and how your design could make a difference.</a:t>
            </a:r>
            <a:endParaRPr sz="1600" dirty="0"/>
          </a:p>
          <a:p>
            <a:pPr marL="0" lvl="0" indent="0" algn="l" rtl="0">
              <a:lnSpc>
                <a:spcPct val="115000"/>
              </a:lnSpc>
              <a:spcBef>
                <a:spcPts val="1200"/>
              </a:spcBef>
              <a:spcAft>
                <a:spcPts val="0"/>
              </a:spcAft>
              <a:buNone/>
            </a:pPr>
            <a:endParaRPr sz="1600" dirty="0"/>
          </a:p>
        </p:txBody>
      </p:sp>
      <p:pic>
        <p:nvPicPr>
          <p:cNvPr id="3" name="Picture 2">
            <a:extLst>
              <a:ext uri="{FF2B5EF4-FFF2-40B4-BE49-F238E27FC236}">
                <a16:creationId xmlns:a16="http://schemas.microsoft.com/office/drawing/2014/main" id="{5616819A-FCC8-2198-6CDF-1F098237C703}"/>
              </a:ext>
            </a:extLst>
          </p:cNvPr>
          <p:cNvPicPr>
            <a:picLocks noChangeAspect="1"/>
          </p:cNvPicPr>
          <p:nvPr/>
        </p:nvPicPr>
        <p:blipFill>
          <a:blip r:embed="rId3"/>
          <a:stretch>
            <a:fillRect/>
          </a:stretch>
        </p:blipFill>
        <p:spPr>
          <a:xfrm>
            <a:off x="6466204" y="555600"/>
            <a:ext cx="1966596" cy="1966596"/>
          </a:xfrm>
          <a:prstGeom prst="rect">
            <a:avLst/>
          </a:prstGeom>
        </p:spPr>
      </p:pic>
      <p:pic>
        <p:nvPicPr>
          <p:cNvPr id="5" name="Picture 4">
            <a:extLst>
              <a:ext uri="{FF2B5EF4-FFF2-40B4-BE49-F238E27FC236}">
                <a16:creationId xmlns:a16="http://schemas.microsoft.com/office/drawing/2014/main" id="{37AE0869-0CF3-93C7-868D-FCF82B3A1B37}"/>
              </a:ext>
            </a:extLst>
          </p:cNvPr>
          <p:cNvPicPr>
            <a:picLocks noChangeAspect="1"/>
          </p:cNvPicPr>
          <p:nvPr/>
        </p:nvPicPr>
        <p:blipFill>
          <a:blip r:embed="rId4"/>
          <a:stretch>
            <a:fillRect/>
          </a:stretch>
        </p:blipFill>
        <p:spPr>
          <a:xfrm>
            <a:off x="6466204" y="2571750"/>
            <a:ext cx="1966596" cy="1966596"/>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58"/>
        <p:cNvGrpSpPr/>
        <p:nvPr/>
      </p:nvGrpSpPr>
      <p:grpSpPr>
        <a:xfrm>
          <a:off x="0" y="0"/>
          <a:ext cx="0" cy="0"/>
          <a:chOff x="0" y="0"/>
          <a:chExt cx="0" cy="0"/>
        </a:xfrm>
      </p:grpSpPr>
      <p:pic>
        <p:nvPicPr>
          <p:cNvPr id="5" name="Picture 4">
            <a:extLst>
              <a:ext uri="{FF2B5EF4-FFF2-40B4-BE49-F238E27FC236}">
                <a16:creationId xmlns:a16="http://schemas.microsoft.com/office/drawing/2014/main" id="{61E48F9B-B018-EF4F-2891-AECA92E2593F}"/>
              </a:ext>
            </a:extLst>
          </p:cNvPr>
          <p:cNvPicPr>
            <a:picLocks noChangeAspect="1"/>
          </p:cNvPicPr>
          <p:nvPr/>
        </p:nvPicPr>
        <p:blipFill>
          <a:blip r:embed="rId3"/>
          <a:stretch>
            <a:fillRect/>
          </a:stretch>
        </p:blipFill>
        <p:spPr>
          <a:xfrm>
            <a:off x="844884" y="285009"/>
            <a:ext cx="7454232" cy="4573482"/>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3908A43-538C-5287-3AA8-BE9A23598993}"/>
              </a:ext>
            </a:extLst>
          </p:cNvPr>
          <p:cNvSpPr>
            <a:spLocks noGrp="1"/>
          </p:cNvSpPr>
          <p:nvPr>
            <p:ph type="title"/>
          </p:nvPr>
        </p:nvSpPr>
        <p:spPr/>
        <p:txBody>
          <a:bodyPr/>
          <a:lstStyle/>
          <a:p>
            <a:r>
              <a:rPr lang="en-US" dirty="0"/>
              <a:t>Design Considerations</a:t>
            </a:r>
          </a:p>
        </p:txBody>
      </p:sp>
      <p:sp>
        <p:nvSpPr>
          <p:cNvPr id="4" name="Text Placeholder 3">
            <a:extLst>
              <a:ext uri="{FF2B5EF4-FFF2-40B4-BE49-F238E27FC236}">
                <a16:creationId xmlns:a16="http://schemas.microsoft.com/office/drawing/2014/main" id="{17FAEE35-84EF-862A-B2F8-1B4A637B96A0}"/>
              </a:ext>
            </a:extLst>
          </p:cNvPr>
          <p:cNvSpPr>
            <a:spLocks noGrp="1"/>
          </p:cNvSpPr>
          <p:nvPr>
            <p:ph type="body" idx="2"/>
          </p:nvPr>
        </p:nvSpPr>
        <p:spPr/>
        <p:txBody>
          <a:bodyPr/>
          <a:lstStyle/>
          <a:p>
            <a:r>
              <a:rPr lang="en-US" sz="2400" b="1" dirty="0"/>
              <a:t>REGION </a:t>
            </a:r>
            <a:r>
              <a:rPr lang="en-US" sz="2400" dirty="0"/>
              <a:t>or</a:t>
            </a:r>
            <a:r>
              <a:rPr lang="en-US" sz="2400" b="1" dirty="0"/>
              <a:t> LOCATION</a:t>
            </a:r>
          </a:p>
          <a:p>
            <a:endParaRPr lang="en-US" sz="2400" b="1" dirty="0"/>
          </a:p>
          <a:p>
            <a:r>
              <a:rPr lang="en-US" sz="2400" b="1" dirty="0"/>
              <a:t>MATERIALS</a:t>
            </a:r>
          </a:p>
          <a:p>
            <a:endParaRPr lang="en-US" sz="2400" b="1" dirty="0"/>
          </a:p>
          <a:p>
            <a:r>
              <a:rPr lang="en-US" sz="2400" b="1" dirty="0"/>
              <a:t>CLIMATE CONCERNS</a:t>
            </a:r>
          </a:p>
        </p:txBody>
      </p:sp>
    </p:spTree>
    <p:extLst>
      <p:ext uri="{BB962C8B-B14F-4D97-AF65-F5344CB8AC3E}">
        <p14:creationId xmlns:p14="http://schemas.microsoft.com/office/powerpoint/2010/main" val="42459770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06A2CD3-C853-3EC7-1684-29B42BDF7AE0}"/>
              </a:ext>
            </a:extLst>
          </p:cNvPr>
          <p:cNvSpPr>
            <a:spLocks noGrp="1"/>
          </p:cNvSpPr>
          <p:nvPr>
            <p:ph type="title"/>
          </p:nvPr>
        </p:nvSpPr>
        <p:spPr/>
        <p:txBody>
          <a:bodyPr/>
          <a:lstStyle/>
          <a:p>
            <a:r>
              <a:rPr lang="en-US" dirty="0"/>
              <a:t>Climate Considerations</a:t>
            </a:r>
          </a:p>
        </p:txBody>
      </p:sp>
      <p:sp>
        <p:nvSpPr>
          <p:cNvPr id="4" name="Text Placeholder 3">
            <a:extLst>
              <a:ext uri="{FF2B5EF4-FFF2-40B4-BE49-F238E27FC236}">
                <a16:creationId xmlns:a16="http://schemas.microsoft.com/office/drawing/2014/main" id="{46C1ED63-9217-D4E9-E565-59F48EAC3C18}"/>
              </a:ext>
            </a:extLst>
          </p:cNvPr>
          <p:cNvSpPr>
            <a:spLocks noGrp="1"/>
          </p:cNvSpPr>
          <p:nvPr>
            <p:ph type="body" idx="2"/>
          </p:nvPr>
        </p:nvSpPr>
        <p:spPr/>
        <p:txBody>
          <a:bodyPr/>
          <a:lstStyle/>
          <a:p>
            <a:r>
              <a:rPr lang="en-US" b="1" dirty="0"/>
              <a:t>ENERGY: </a:t>
            </a:r>
            <a:r>
              <a:rPr lang="en-US" dirty="0"/>
              <a:t>Research “clean” energy solutions (like solar, wind, hydro, geothermal)</a:t>
            </a:r>
          </a:p>
          <a:p>
            <a:endParaRPr lang="en-US" dirty="0"/>
          </a:p>
          <a:p>
            <a:r>
              <a:rPr lang="en-US" b="1" dirty="0"/>
              <a:t>COST: </a:t>
            </a:r>
            <a:r>
              <a:rPr lang="en-US" dirty="0"/>
              <a:t>Consider affordable materials</a:t>
            </a:r>
          </a:p>
          <a:p>
            <a:endParaRPr lang="en-US" dirty="0"/>
          </a:p>
          <a:p>
            <a:r>
              <a:rPr lang="en-US" b="1" dirty="0"/>
              <a:t>SUSTAINABILITY: </a:t>
            </a:r>
            <a:r>
              <a:rPr lang="en-US" dirty="0"/>
              <a:t>Long-lasting housing and materials</a:t>
            </a:r>
          </a:p>
          <a:p>
            <a:endParaRPr lang="en-US" dirty="0"/>
          </a:p>
          <a:p>
            <a:r>
              <a:rPr lang="en-US" b="1" dirty="0"/>
              <a:t>DESIGN: </a:t>
            </a:r>
            <a:r>
              <a:rPr lang="en-US" dirty="0"/>
              <a:t>Disaster-proof housing</a:t>
            </a:r>
          </a:p>
        </p:txBody>
      </p:sp>
    </p:spTree>
    <p:extLst>
      <p:ext uri="{BB962C8B-B14F-4D97-AF65-F5344CB8AC3E}">
        <p14:creationId xmlns:p14="http://schemas.microsoft.com/office/powerpoint/2010/main" val="17167147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785"/>
        <p:cNvGrpSpPr/>
        <p:nvPr/>
      </p:nvGrpSpPr>
      <p:grpSpPr>
        <a:xfrm>
          <a:off x="0" y="0"/>
          <a:ext cx="0" cy="0"/>
          <a:chOff x="0" y="0"/>
          <a:chExt cx="0" cy="0"/>
        </a:xfrm>
      </p:grpSpPr>
      <p:sp>
        <p:nvSpPr>
          <p:cNvPr id="801" name="Google Shape;801;p29"/>
          <p:cNvSpPr txBox="1">
            <a:spLocks noGrp="1"/>
          </p:cNvSpPr>
          <p:nvPr>
            <p:ph type="title"/>
          </p:nvPr>
        </p:nvSpPr>
        <p:spPr>
          <a:xfrm>
            <a:off x="311702" y="480649"/>
            <a:ext cx="3955498" cy="546046"/>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Brainstorm &amp; share ideas</a:t>
            </a:r>
            <a:endParaRPr dirty="0"/>
          </a:p>
        </p:txBody>
      </p:sp>
      <p:sp>
        <p:nvSpPr>
          <p:cNvPr id="10" name="Text Placeholder 9">
            <a:extLst>
              <a:ext uri="{FF2B5EF4-FFF2-40B4-BE49-F238E27FC236}">
                <a16:creationId xmlns:a16="http://schemas.microsoft.com/office/drawing/2014/main" id="{56469488-2E43-FBB1-30A8-1592A275F1BA}"/>
              </a:ext>
            </a:extLst>
          </p:cNvPr>
          <p:cNvSpPr>
            <a:spLocks noGrp="1"/>
          </p:cNvSpPr>
          <p:nvPr>
            <p:ph type="body" idx="1"/>
          </p:nvPr>
        </p:nvSpPr>
        <p:spPr>
          <a:xfrm>
            <a:off x="311701" y="1389600"/>
            <a:ext cx="2853942" cy="3179400"/>
          </a:xfrm>
        </p:spPr>
        <p:txBody>
          <a:bodyPr/>
          <a:lstStyle/>
          <a:p>
            <a:pPr marL="152400" indent="0">
              <a:buNone/>
            </a:pPr>
            <a:r>
              <a:rPr lang="en" dirty="0"/>
              <a:t>Use the Climate-Resilient Housing Design Challenge map</a:t>
            </a:r>
            <a:endParaRPr lang="en-US" dirty="0"/>
          </a:p>
        </p:txBody>
      </p:sp>
      <p:pic>
        <p:nvPicPr>
          <p:cNvPr id="4" name="Picture 3">
            <a:extLst>
              <a:ext uri="{FF2B5EF4-FFF2-40B4-BE49-F238E27FC236}">
                <a16:creationId xmlns:a16="http://schemas.microsoft.com/office/drawing/2014/main" id="{A1289478-F6EF-9CFF-2E05-ED8E675339A3}"/>
              </a:ext>
            </a:extLst>
          </p:cNvPr>
          <p:cNvPicPr>
            <a:picLocks noChangeAspect="1"/>
          </p:cNvPicPr>
          <p:nvPr/>
        </p:nvPicPr>
        <p:blipFill>
          <a:blip r:embed="rId3"/>
          <a:stretch>
            <a:fillRect/>
          </a:stretch>
        </p:blipFill>
        <p:spPr>
          <a:xfrm>
            <a:off x="6601962" y="430177"/>
            <a:ext cx="2519820" cy="4332862"/>
          </a:xfrm>
          <a:prstGeom prst="rect">
            <a:avLst/>
          </a:prstGeom>
        </p:spPr>
      </p:pic>
      <p:pic>
        <p:nvPicPr>
          <p:cNvPr id="6" name="Picture 5">
            <a:extLst>
              <a:ext uri="{FF2B5EF4-FFF2-40B4-BE49-F238E27FC236}">
                <a16:creationId xmlns:a16="http://schemas.microsoft.com/office/drawing/2014/main" id="{F537C6CA-C4B8-D767-A2DE-721011197C66}"/>
              </a:ext>
            </a:extLst>
          </p:cNvPr>
          <p:cNvPicPr>
            <a:picLocks noChangeAspect="1"/>
          </p:cNvPicPr>
          <p:nvPr/>
        </p:nvPicPr>
        <p:blipFill>
          <a:blip r:embed="rId4"/>
          <a:stretch>
            <a:fillRect/>
          </a:stretch>
        </p:blipFill>
        <p:spPr>
          <a:xfrm rot="348992">
            <a:off x="3685487" y="1354022"/>
            <a:ext cx="2396630" cy="3101521"/>
          </a:xfrm>
          <a:prstGeom prst="rect">
            <a:avLst/>
          </a:prstGeom>
          <a:solidFill>
            <a:schemeClr val="bg1"/>
          </a:solidFill>
          <a:ln>
            <a:solidFill>
              <a:schemeClr val="bg2"/>
            </a:solidFill>
          </a:ln>
          <a:effectLst>
            <a:outerShdw blurRad="50800" dist="38100" dir="2700000" algn="tl" rotWithShape="0">
              <a:prstClr val="black">
                <a:alpha val="40000"/>
              </a:prstClr>
            </a:outerShdw>
          </a:effec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807"/>
        <p:cNvGrpSpPr/>
        <p:nvPr/>
      </p:nvGrpSpPr>
      <p:grpSpPr>
        <a:xfrm>
          <a:off x="0" y="0"/>
          <a:ext cx="0" cy="0"/>
          <a:chOff x="0" y="0"/>
          <a:chExt cx="0" cy="0"/>
        </a:xfrm>
      </p:grpSpPr>
      <p:sp>
        <p:nvSpPr>
          <p:cNvPr id="808" name="Google Shape;808;p30"/>
          <p:cNvSpPr txBox="1">
            <a:spLocks noGrp="1"/>
          </p:cNvSpPr>
          <p:nvPr>
            <p:ph type="title"/>
          </p:nvPr>
        </p:nvSpPr>
        <p:spPr>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Build a prototype using LEGO</a:t>
            </a:r>
            <a:endParaRPr dirty="0"/>
          </a:p>
        </p:txBody>
      </p:sp>
      <p:pic>
        <p:nvPicPr>
          <p:cNvPr id="810" name="Google Shape;810;p30" title="Cindy, Dorothy - climate-proof housing design3.PNG"/>
          <p:cNvPicPr preferRelativeResize="0"/>
          <p:nvPr/>
        </p:nvPicPr>
        <p:blipFill>
          <a:blip r:embed="rId3">
            <a:alphaModFix/>
          </a:blip>
          <a:stretch>
            <a:fillRect/>
          </a:stretch>
        </p:blipFill>
        <p:spPr>
          <a:xfrm>
            <a:off x="648148" y="1332767"/>
            <a:ext cx="2207684" cy="3513087"/>
          </a:xfrm>
          <a:prstGeom prst="rect">
            <a:avLst/>
          </a:prstGeom>
          <a:noFill/>
          <a:ln>
            <a:noFill/>
          </a:ln>
        </p:spPr>
      </p:pic>
      <p:pic>
        <p:nvPicPr>
          <p:cNvPr id="811" name="Google Shape;811;p30" title="Aurora, Viv, Gretchen, Emma - climate-proof housing design3.PNG"/>
          <p:cNvPicPr preferRelativeResize="0"/>
          <p:nvPr/>
        </p:nvPicPr>
        <p:blipFill>
          <a:blip r:embed="rId4">
            <a:alphaModFix/>
          </a:blip>
          <a:stretch>
            <a:fillRect/>
          </a:stretch>
        </p:blipFill>
        <p:spPr>
          <a:xfrm>
            <a:off x="3147883" y="1346051"/>
            <a:ext cx="2848233" cy="3352424"/>
          </a:xfrm>
          <a:prstGeom prst="rect">
            <a:avLst/>
          </a:prstGeom>
          <a:noFill/>
          <a:ln>
            <a:noFill/>
          </a:ln>
        </p:spPr>
      </p:pic>
      <p:pic>
        <p:nvPicPr>
          <p:cNvPr id="5" name="Picture 4">
            <a:extLst>
              <a:ext uri="{FF2B5EF4-FFF2-40B4-BE49-F238E27FC236}">
                <a16:creationId xmlns:a16="http://schemas.microsoft.com/office/drawing/2014/main" id="{5988FC33-D5B9-55F1-7E74-7CA732D54CD0}"/>
              </a:ext>
            </a:extLst>
          </p:cNvPr>
          <p:cNvPicPr>
            <a:picLocks noChangeAspect="1"/>
          </p:cNvPicPr>
          <p:nvPr/>
        </p:nvPicPr>
        <p:blipFill>
          <a:blip r:embed="rId5"/>
          <a:srcRect/>
          <a:stretch/>
        </p:blipFill>
        <p:spPr>
          <a:xfrm>
            <a:off x="6586451" y="264682"/>
            <a:ext cx="2557549" cy="4614136"/>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815"/>
        <p:cNvGrpSpPr/>
        <p:nvPr/>
      </p:nvGrpSpPr>
      <p:grpSpPr>
        <a:xfrm>
          <a:off x="0" y="0"/>
          <a:ext cx="0" cy="0"/>
          <a:chOff x="0" y="0"/>
          <a:chExt cx="0" cy="0"/>
        </a:xfrm>
      </p:grpSpPr>
      <p:pic>
        <p:nvPicPr>
          <p:cNvPr id="817" name="Google Shape;817;p31" title="Elise, Katy, Hanalei, Mide - climate proof-housing design2.JPG"/>
          <p:cNvPicPr preferRelativeResize="0"/>
          <p:nvPr/>
        </p:nvPicPr>
        <p:blipFill>
          <a:blip r:embed="rId3">
            <a:alphaModFix/>
          </a:blip>
          <a:stretch>
            <a:fillRect/>
          </a:stretch>
        </p:blipFill>
        <p:spPr>
          <a:xfrm>
            <a:off x="828392" y="81347"/>
            <a:ext cx="7487216" cy="4890276"/>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822"/>
        <p:cNvGrpSpPr/>
        <p:nvPr/>
      </p:nvGrpSpPr>
      <p:grpSpPr>
        <a:xfrm>
          <a:off x="0" y="0"/>
          <a:ext cx="0" cy="0"/>
          <a:chOff x="0" y="0"/>
          <a:chExt cx="0" cy="0"/>
        </a:xfrm>
      </p:grpSpPr>
      <p:pic>
        <p:nvPicPr>
          <p:cNvPr id="5" name="Picture 4">
            <a:extLst>
              <a:ext uri="{FF2B5EF4-FFF2-40B4-BE49-F238E27FC236}">
                <a16:creationId xmlns:a16="http://schemas.microsoft.com/office/drawing/2014/main" id="{65886751-97A2-7C14-D271-F9DA64859E6C}"/>
              </a:ext>
            </a:extLst>
          </p:cNvPr>
          <p:cNvPicPr>
            <a:picLocks noChangeAspect="1"/>
          </p:cNvPicPr>
          <p:nvPr/>
        </p:nvPicPr>
        <p:blipFill>
          <a:blip r:embed="rId3"/>
          <a:stretch>
            <a:fillRect/>
          </a:stretch>
        </p:blipFill>
        <p:spPr>
          <a:xfrm>
            <a:off x="3356592" y="664267"/>
            <a:ext cx="5475706" cy="3673286"/>
          </a:xfrm>
          <a:prstGeom prst="rect">
            <a:avLst/>
          </a:prstGeom>
        </p:spPr>
      </p:pic>
      <p:sp>
        <p:nvSpPr>
          <p:cNvPr id="6" name="Title 5">
            <a:extLst>
              <a:ext uri="{FF2B5EF4-FFF2-40B4-BE49-F238E27FC236}">
                <a16:creationId xmlns:a16="http://schemas.microsoft.com/office/drawing/2014/main" id="{7D833B2B-B8FE-5807-2E19-01125D8B78C4}"/>
              </a:ext>
            </a:extLst>
          </p:cNvPr>
          <p:cNvSpPr>
            <a:spLocks noGrp="1"/>
          </p:cNvSpPr>
          <p:nvPr>
            <p:ph type="title"/>
          </p:nvPr>
        </p:nvSpPr>
        <p:spPr/>
        <p:txBody>
          <a:bodyPr/>
          <a:lstStyle/>
          <a:p>
            <a:r>
              <a:rPr lang="en-US" dirty="0"/>
              <a:t>Design Thinking!</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4F1D92-17CA-27A2-587F-DFA027ABECED}"/>
              </a:ext>
            </a:extLst>
          </p:cNvPr>
          <p:cNvSpPr>
            <a:spLocks noGrp="1"/>
          </p:cNvSpPr>
          <p:nvPr>
            <p:ph type="title"/>
          </p:nvPr>
        </p:nvSpPr>
        <p:spPr>
          <a:xfrm>
            <a:off x="314403" y="526350"/>
            <a:ext cx="4434059" cy="4090800"/>
          </a:xfrm>
        </p:spPr>
        <p:txBody>
          <a:bodyPr/>
          <a:lstStyle/>
          <a:p>
            <a:r>
              <a:rPr lang="en-US" dirty="0"/>
              <a:t>What can design do to provide affordable climate-resilient housing?</a:t>
            </a:r>
          </a:p>
        </p:txBody>
      </p:sp>
    </p:spTree>
    <p:extLst>
      <p:ext uri="{BB962C8B-B14F-4D97-AF65-F5344CB8AC3E}">
        <p14:creationId xmlns:p14="http://schemas.microsoft.com/office/powerpoint/2010/main" val="333525896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929DD73-51A4-E047-7DC4-C6B0D3B540CE}"/>
              </a:ext>
            </a:extLst>
          </p:cNvPr>
          <p:cNvSpPr/>
          <p:nvPr/>
        </p:nvSpPr>
        <p:spPr>
          <a:xfrm>
            <a:off x="0" y="4191940"/>
            <a:ext cx="9144000" cy="951560"/>
          </a:xfrm>
          <a:prstGeom prst="rect">
            <a:avLst/>
          </a:prstGeom>
          <a:solidFill>
            <a:srgbClr val="E6F0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descr="A logo for a company&#10;&#10;AI-generated content may be incorrect.">
            <a:extLst>
              <a:ext uri="{FF2B5EF4-FFF2-40B4-BE49-F238E27FC236}">
                <a16:creationId xmlns:a16="http://schemas.microsoft.com/office/drawing/2014/main" id="{619837FD-13A8-BE35-7FE0-DC89B608278D}"/>
              </a:ext>
            </a:extLst>
          </p:cNvPr>
          <p:cNvPicPr>
            <a:picLocks noChangeAspect="1"/>
          </p:cNvPicPr>
          <p:nvPr/>
        </p:nvPicPr>
        <p:blipFill>
          <a:blip r:embed="rId2"/>
          <a:stretch>
            <a:fillRect/>
          </a:stretch>
        </p:blipFill>
        <p:spPr>
          <a:xfrm>
            <a:off x="1310054" y="1633576"/>
            <a:ext cx="6260123" cy="2403887"/>
          </a:xfrm>
          <a:prstGeom prst="rect">
            <a:avLst/>
          </a:prstGeom>
        </p:spPr>
      </p:pic>
      <p:sp>
        <p:nvSpPr>
          <p:cNvPr id="4" name="TextBox 3">
            <a:extLst>
              <a:ext uri="{FF2B5EF4-FFF2-40B4-BE49-F238E27FC236}">
                <a16:creationId xmlns:a16="http://schemas.microsoft.com/office/drawing/2014/main" id="{159D0B1E-AC99-07A3-8762-7CF8AAFD5F13}"/>
              </a:ext>
            </a:extLst>
          </p:cNvPr>
          <p:cNvSpPr txBox="1"/>
          <p:nvPr/>
        </p:nvSpPr>
        <p:spPr>
          <a:xfrm>
            <a:off x="1995854" y="4359943"/>
            <a:ext cx="5257800" cy="338554"/>
          </a:xfrm>
          <a:prstGeom prst="rect">
            <a:avLst/>
          </a:prstGeom>
          <a:noFill/>
        </p:spPr>
        <p:txBody>
          <a:bodyPr wrap="square" rtlCol="0">
            <a:spAutoFit/>
          </a:bodyPr>
          <a:lstStyle/>
          <a:p>
            <a:pPr algn="ctr"/>
            <a:r>
              <a:rPr lang="en-US" sz="1600" dirty="0">
                <a:solidFill>
                  <a:schemeClr val="accent6"/>
                </a:solidFill>
                <a:latin typeface="+mn-lt"/>
              </a:rPr>
              <a:t>Learn more at </a:t>
            </a:r>
            <a:r>
              <a:rPr lang="en-US" sz="1600" i="1" dirty="0" err="1">
                <a:solidFill>
                  <a:schemeClr val="tx1"/>
                </a:solidFill>
                <a:latin typeface="+mn-lt"/>
              </a:rPr>
              <a:t>www.engagewithnbs.ca</a:t>
            </a:r>
            <a:endParaRPr lang="en-US" sz="1600" i="1" dirty="0">
              <a:solidFill>
                <a:schemeClr val="tx1"/>
              </a:solidFill>
              <a:latin typeface="+mn-lt"/>
            </a:endParaRPr>
          </a:p>
        </p:txBody>
      </p:sp>
    </p:spTree>
    <p:extLst>
      <p:ext uri="{BB962C8B-B14F-4D97-AF65-F5344CB8AC3E}">
        <p14:creationId xmlns:p14="http://schemas.microsoft.com/office/powerpoint/2010/main" val="3713131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pic>
        <p:nvPicPr>
          <p:cNvPr id="3" name="Picture 2">
            <a:extLst>
              <a:ext uri="{FF2B5EF4-FFF2-40B4-BE49-F238E27FC236}">
                <a16:creationId xmlns:a16="http://schemas.microsoft.com/office/drawing/2014/main" id="{F55893D6-1EC3-29A5-733D-6885ACBA3ED1}"/>
              </a:ext>
            </a:extLst>
          </p:cNvPr>
          <p:cNvPicPr>
            <a:picLocks noChangeAspect="1"/>
          </p:cNvPicPr>
          <p:nvPr/>
        </p:nvPicPr>
        <p:blipFill>
          <a:blip r:embed="rId3"/>
          <a:stretch>
            <a:fillRect/>
          </a:stretch>
        </p:blipFill>
        <p:spPr>
          <a:xfrm>
            <a:off x="604252" y="397755"/>
            <a:ext cx="7935495" cy="434799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Google Shape;131;p17"/>
          <p:cNvSpPr txBox="1">
            <a:spLocks noGrp="1"/>
          </p:cNvSpPr>
          <p:nvPr>
            <p:ph type="title"/>
          </p:nvPr>
        </p:nvSpPr>
        <p:spPr>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dirty="0"/>
              <a:t>The Problem</a:t>
            </a:r>
            <a:endParaRPr dirty="0"/>
          </a:p>
        </p:txBody>
      </p:sp>
      <p:sp>
        <p:nvSpPr>
          <p:cNvPr id="132" name="Google Shape;132;p17"/>
          <p:cNvSpPr txBox="1">
            <a:spLocks noGrp="1"/>
          </p:cNvSpPr>
          <p:nvPr>
            <p:ph type="body" idx="1"/>
          </p:nvPr>
        </p:nvSpPr>
        <p:spPr>
          <a:xfrm>
            <a:off x="311701" y="1266325"/>
            <a:ext cx="6121526" cy="3302700"/>
          </a:xfrm>
          <a:prstGeom prst="rect">
            <a:avLst/>
          </a:prstGeom>
        </p:spPr>
        <p:txBody>
          <a:bodyPr spcFirstLastPara="1" wrap="square" lIns="91425" tIns="91425" rIns="91425" bIns="91425" anchor="t" anchorCtr="0">
            <a:noAutofit/>
          </a:bodyPr>
          <a:lstStyle/>
          <a:p>
            <a:pPr marL="457200" lvl="0" indent="-330200" algn="l" rtl="0">
              <a:lnSpc>
                <a:spcPct val="100000"/>
              </a:lnSpc>
              <a:spcBef>
                <a:spcPts val="0"/>
              </a:spcBef>
              <a:spcAft>
                <a:spcPts val="0"/>
              </a:spcAft>
              <a:buSzPts val="1600"/>
              <a:buChar char="●"/>
            </a:pPr>
            <a:r>
              <a:rPr lang="en" sz="1600" dirty="0"/>
              <a:t>Climate change brings new weather conditions that most homes are not prepared for. </a:t>
            </a:r>
          </a:p>
          <a:p>
            <a:pPr marL="457200" lvl="0" indent="-330200" algn="l" rtl="0">
              <a:lnSpc>
                <a:spcPct val="100000"/>
              </a:lnSpc>
              <a:spcBef>
                <a:spcPts val="0"/>
              </a:spcBef>
              <a:spcAft>
                <a:spcPts val="0"/>
              </a:spcAft>
              <a:buSzPts val="1600"/>
              <a:buChar char="●"/>
            </a:pPr>
            <a:endParaRPr sz="1600" dirty="0"/>
          </a:p>
          <a:p>
            <a:pPr marL="457200" lvl="0" indent="-330200" algn="l" rtl="0">
              <a:lnSpc>
                <a:spcPct val="100000"/>
              </a:lnSpc>
              <a:spcBef>
                <a:spcPts val="0"/>
              </a:spcBef>
              <a:spcAft>
                <a:spcPts val="0"/>
              </a:spcAft>
              <a:buSzPts val="1600"/>
              <a:buChar char="●"/>
            </a:pPr>
            <a:r>
              <a:rPr lang="en" sz="1600" dirty="0"/>
              <a:t>Natural disasters such as floods or storms can damage or destroy homes, leaving many people homeless. </a:t>
            </a:r>
          </a:p>
          <a:p>
            <a:pPr marL="457200" lvl="0" indent="-330200" algn="l" rtl="0">
              <a:lnSpc>
                <a:spcPct val="100000"/>
              </a:lnSpc>
              <a:spcBef>
                <a:spcPts val="0"/>
              </a:spcBef>
              <a:spcAft>
                <a:spcPts val="0"/>
              </a:spcAft>
              <a:buSzPts val="1600"/>
              <a:buChar char="●"/>
            </a:pPr>
            <a:endParaRPr sz="1600" dirty="0"/>
          </a:p>
          <a:p>
            <a:pPr marL="457200" lvl="0" indent="-330200" algn="l" rtl="0">
              <a:lnSpc>
                <a:spcPct val="100000"/>
              </a:lnSpc>
              <a:spcBef>
                <a:spcPts val="0"/>
              </a:spcBef>
              <a:spcAft>
                <a:spcPts val="0"/>
              </a:spcAft>
              <a:buSzPts val="1600"/>
              <a:buChar char="●"/>
            </a:pPr>
            <a:r>
              <a:rPr lang="en" sz="1600" dirty="0"/>
              <a:t>In many places, especially near creeks and rivers, these problems are made worse by how we’ve built our cities, such as covering land with impervious surfaces (like concrete or asphalt), removing natural buffers, and interrupting the water cycle. When water can’t soak into the ground, it rushes into urban streams and watersheds, causing pollution, erosion, and flash floods.</a:t>
            </a:r>
            <a:endParaRPr sz="1600" dirty="0"/>
          </a:p>
        </p:txBody>
      </p:sp>
      <p:pic>
        <p:nvPicPr>
          <p:cNvPr id="7" name="Picture 6">
            <a:extLst>
              <a:ext uri="{FF2B5EF4-FFF2-40B4-BE49-F238E27FC236}">
                <a16:creationId xmlns:a16="http://schemas.microsoft.com/office/drawing/2014/main" id="{EDC168E1-B0E6-4BDC-DAA4-D10A24D7A3A5}"/>
              </a:ext>
            </a:extLst>
          </p:cNvPr>
          <p:cNvPicPr>
            <a:picLocks noChangeAspect="1"/>
          </p:cNvPicPr>
          <p:nvPr/>
        </p:nvPicPr>
        <p:blipFill>
          <a:blip r:embed="rId3"/>
          <a:stretch>
            <a:fillRect/>
          </a:stretch>
        </p:blipFill>
        <p:spPr>
          <a:xfrm>
            <a:off x="6621294" y="272246"/>
            <a:ext cx="2522706" cy="4599007"/>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pic>
        <p:nvPicPr>
          <p:cNvPr id="4" name="Picture 3">
            <a:extLst>
              <a:ext uri="{FF2B5EF4-FFF2-40B4-BE49-F238E27FC236}">
                <a16:creationId xmlns:a16="http://schemas.microsoft.com/office/drawing/2014/main" id="{4A30540B-D6B4-3B58-1200-BC4B940D6D58}"/>
              </a:ext>
            </a:extLst>
          </p:cNvPr>
          <p:cNvPicPr>
            <a:picLocks noChangeAspect="1"/>
          </p:cNvPicPr>
          <p:nvPr/>
        </p:nvPicPr>
        <p:blipFill>
          <a:blip r:embed="rId3"/>
          <a:stretch>
            <a:fillRect/>
          </a:stretch>
        </p:blipFill>
        <p:spPr>
          <a:xfrm>
            <a:off x="500595" y="92713"/>
            <a:ext cx="8142810" cy="4580331"/>
          </a:xfrm>
          <a:prstGeom prst="rect">
            <a:avLst/>
          </a:prstGeom>
        </p:spPr>
      </p:pic>
      <p:sp>
        <p:nvSpPr>
          <p:cNvPr id="5" name="Google Shape;159;p25">
            <a:extLst>
              <a:ext uri="{FF2B5EF4-FFF2-40B4-BE49-F238E27FC236}">
                <a16:creationId xmlns:a16="http://schemas.microsoft.com/office/drawing/2014/main" id="{52C8B531-7EA5-1DE7-8590-57FDF208A632}"/>
              </a:ext>
            </a:extLst>
          </p:cNvPr>
          <p:cNvSpPr txBox="1"/>
          <p:nvPr/>
        </p:nvSpPr>
        <p:spPr>
          <a:xfrm>
            <a:off x="4222750" y="4673044"/>
            <a:ext cx="4279983" cy="470455"/>
          </a:xfrm>
          <a:prstGeom prst="rect">
            <a:avLst/>
          </a:prstGeom>
          <a:noFill/>
          <a:ln>
            <a:noFill/>
          </a:ln>
        </p:spPr>
        <p:txBody>
          <a:bodyPr spcFirstLastPara="1" wrap="square" lIns="91425" tIns="91425" rIns="91425" bIns="91425" anchor="t" anchorCtr="0">
            <a:noAutofit/>
          </a:bodyPr>
          <a:lstStyle/>
          <a:p>
            <a:pPr lvl="0" algn="r"/>
            <a:r>
              <a:rPr lang="en-CA" sz="800" dirty="0">
                <a:latin typeface="+mn-lt"/>
                <a:ea typeface="Open Sans"/>
                <a:cs typeface="Open Sans"/>
                <a:sym typeface="Open Sans"/>
              </a:rPr>
              <a:t>From the US National Oceanic and Atmospheric Administration (NOAA)</a:t>
            </a:r>
            <a:br>
              <a:rPr lang="en-CA" sz="800" dirty="0">
                <a:latin typeface="+mn-lt"/>
                <a:ea typeface="Open Sans"/>
                <a:cs typeface="Open Sans"/>
                <a:sym typeface="Open Sans"/>
              </a:rPr>
            </a:br>
            <a:r>
              <a:rPr lang="en-CA" sz="800" dirty="0">
                <a:latin typeface="+mn-lt"/>
                <a:ea typeface="Open Sans"/>
                <a:cs typeface="Open Sans"/>
                <a:sym typeface="Open Sans"/>
              </a:rPr>
              <a:t> </a:t>
            </a:r>
            <a:r>
              <a:rPr lang="en-CA" sz="800" i="1" dirty="0">
                <a:latin typeface="+mn-lt"/>
                <a:ea typeface="Open Sans"/>
                <a:cs typeface="Open Sans"/>
                <a:sym typeface="Open Sans"/>
                <a:hlinkClick r:id="rId4"/>
              </a:rPr>
              <a:t>https://www.noaa.gov/education/resource-collections/climate/climate-change-impacts</a:t>
            </a:r>
            <a:endParaRPr lang="en-CA" sz="800" dirty="0">
              <a:latin typeface="+mn-lt"/>
              <a:ea typeface="Open Sans"/>
              <a:cs typeface="Open Sans"/>
              <a:sym typeface="Open Sans"/>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pic>
        <p:nvPicPr>
          <p:cNvPr id="3" name="Picture 2">
            <a:extLst>
              <a:ext uri="{FF2B5EF4-FFF2-40B4-BE49-F238E27FC236}">
                <a16:creationId xmlns:a16="http://schemas.microsoft.com/office/drawing/2014/main" id="{D565B3A5-1CAB-2472-A3A7-AD390104895D}"/>
              </a:ext>
            </a:extLst>
          </p:cNvPr>
          <p:cNvPicPr>
            <a:picLocks noChangeAspect="1"/>
          </p:cNvPicPr>
          <p:nvPr/>
        </p:nvPicPr>
        <p:blipFill>
          <a:blip r:embed="rId3"/>
          <a:stretch>
            <a:fillRect/>
          </a:stretch>
        </p:blipFill>
        <p:spPr>
          <a:xfrm>
            <a:off x="1395460" y="166183"/>
            <a:ext cx="6353079" cy="4811134"/>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p20"/>
          <p:cNvSpPr txBox="1">
            <a:spLocks noGrp="1"/>
          </p:cNvSpPr>
          <p:nvPr>
            <p:ph type="title"/>
          </p:nvPr>
        </p:nvSpPr>
        <p:spPr>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The Opportunity</a:t>
            </a:r>
            <a:endParaRPr/>
          </a:p>
        </p:txBody>
      </p:sp>
      <p:sp>
        <p:nvSpPr>
          <p:cNvPr id="149" name="Google Shape;149;p20"/>
          <p:cNvSpPr txBox="1">
            <a:spLocks noGrp="1"/>
          </p:cNvSpPr>
          <p:nvPr>
            <p:ph type="body" idx="1"/>
          </p:nvPr>
        </p:nvSpPr>
        <p:spPr>
          <a:xfrm>
            <a:off x="311700" y="1389600"/>
            <a:ext cx="4402972" cy="3179400"/>
          </a:xfrm>
          <a:prstGeom prst="rect">
            <a:avLst/>
          </a:prstGeom>
        </p:spPr>
        <p:txBody>
          <a:bodyPr spcFirstLastPara="1" wrap="square" lIns="91425" tIns="91425" rIns="91425" bIns="91425" anchor="t" anchorCtr="0">
            <a:noAutofit/>
          </a:bodyPr>
          <a:lstStyle/>
          <a:p>
            <a:pPr marL="285750" indent="-285750"/>
            <a:r>
              <a:rPr lang="en" sz="1300" dirty="0"/>
              <a:t>Consider creating affordable homes that safeguard people living in areas that are at risk from climate change consequences such as rising seas, floods, landslides, and heatwaves. </a:t>
            </a:r>
            <a:endParaRPr sz="1300" dirty="0"/>
          </a:p>
          <a:p>
            <a:pPr marL="285750" indent="-285750"/>
            <a:endParaRPr sz="1300" dirty="0"/>
          </a:p>
          <a:p>
            <a:pPr marL="285750" indent="-285750"/>
            <a:r>
              <a:rPr lang="en" sz="1300" dirty="0"/>
              <a:t>Think about how to strengthen existing homes so people don’t have to move. Explore the use of passive heating and cooling technologies and renewable energy to ensure that the homes still have energy after natural disasters.</a:t>
            </a:r>
            <a:endParaRPr sz="1300" dirty="0"/>
          </a:p>
          <a:p>
            <a:pPr marL="285750" indent="-285750"/>
            <a:endParaRPr sz="1300" dirty="0"/>
          </a:p>
          <a:p>
            <a:pPr marL="285750" indent="-285750"/>
            <a:r>
              <a:rPr lang="en" sz="1300" dirty="0"/>
              <a:t>List ideas and design considerations that protect people and reduce the impact on streams, wetlands, and riparian zones. </a:t>
            </a:r>
            <a:endParaRPr sz="1300" dirty="0"/>
          </a:p>
        </p:txBody>
      </p:sp>
      <p:pic>
        <p:nvPicPr>
          <p:cNvPr id="4" name="Picture 3">
            <a:extLst>
              <a:ext uri="{FF2B5EF4-FFF2-40B4-BE49-F238E27FC236}">
                <a16:creationId xmlns:a16="http://schemas.microsoft.com/office/drawing/2014/main" id="{B1A20D0B-2BD7-0C3A-B76A-DFAA560D96E1}"/>
              </a:ext>
            </a:extLst>
          </p:cNvPr>
          <p:cNvPicPr>
            <a:picLocks noChangeAspect="1"/>
          </p:cNvPicPr>
          <p:nvPr/>
        </p:nvPicPr>
        <p:blipFill>
          <a:blip r:embed="rId3"/>
          <a:stretch>
            <a:fillRect/>
          </a:stretch>
        </p:blipFill>
        <p:spPr>
          <a:xfrm>
            <a:off x="5034336" y="1835285"/>
            <a:ext cx="3974443" cy="2666189"/>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55" name="Google Shape;155;p21"/>
          <p:cNvSpPr txBox="1">
            <a:spLocks noGrp="1"/>
          </p:cNvSpPr>
          <p:nvPr>
            <p:ph type="title"/>
          </p:nvPr>
        </p:nvSpPr>
        <p:spPr>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Why it’s important?</a:t>
            </a:r>
            <a:endParaRPr/>
          </a:p>
        </p:txBody>
      </p:sp>
      <p:sp>
        <p:nvSpPr>
          <p:cNvPr id="156" name="Google Shape;156;p21"/>
          <p:cNvSpPr txBox="1">
            <a:spLocks noGrp="1"/>
          </p:cNvSpPr>
          <p:nvPr>
            <p:ph type="body" idx="1"/>
          </p:nvPr>
        </p:nvSpPr>
        <p:spPr>
          <a:xfrm>
            <a:off x="311700" y="1389600"/>
            <a:ext cx="4130598" cy="3179400"/>
          </a:xfrm>
          <a:prstGeom prst="rect">
            <a:avLst/>
          </a:prstGeom>
        </p:spPr>
        <p:txBody>
          <a:bodyPr spcFirstLastPara="1" wrap="square" lIns="91425" tIns="91425" rIns="91425" bIns="91425" anchor="t" anchorCtr="0">
            <a:noAutofit/>
          </a:bodyPr>
          <a:lstStyle/>
          <a:p>
            <a:pPr marL="285750" indent="-285750"/>
            <a:r>
              <a:rPr lang="en" sz="1600" dirty="0">
                <a:solidFill>
                  <a:srgbClr val="14142C"/>
                </a:solidFill>
              </a:rPr>
              <a:t>Design products and environments that empower people to cope with climate change. </a:t>
            </a:r>
          </a:p>
          <a:p>
            <a:pPr marL="285750" indent="-285750"/>
            <a:endParaRPr lang="en" sz="1600" dirty="0">
              <a:solidFill>
                <a:srgbClr val="14142C"/>
              </a:solidFill>
            </a:endParaRPr>
          </a:p>
          <a:p>
            <a:pPr marL="285750" indent="-285750"/>
            <a:r>
              <a:rPr lang="en" sz="1600" dirty="0">
                <a:solidFill>
                  <a:srgbClr val="14142C"/>
                </a:solidFill>
              </a:rPr>
              <a:t>The objects, buildings and places designers create can empower people to deal with the changes they will experience in their supply of water, food, and energy, and the threats to their home and health.</a:t>
            </a:r>
            <a:endParaRPr sz="1600" dirty="0"/>
          </a:p>
        </p:txBody>
      </p:sp>
      <p:pic>
        <p:nvPicPr>
          <p:cNvPr id="3" name="Picture 2">
            <a:extLst>
              <a:ext uri="{FF2B5EF4-FFF2-40B4-BE49-F238E27FC236}">
                <a16:creationId xmlns:a16="http://schemas.microsoft.com/office/drawing/2014/main" id="{A07C4F23-60A1-6305-7595-701BCC96A9A9}"/>
              </a:ext>
            </a:extLst>
          </p:cNvPr>
          <p:cNvPicPr>
            <a:picLocks noChangeAspect="1"/>
          </p:cNvPicPr>
          <p:nvPr/>
        </p:nvPicPr>
        <p:blipFill>
          <a:blip r:embed="rId3"/>
          <a:stretch>
            <a:fillRect/>
          </a:stretch>
        </p:blipFill>
        <p:spPr>
          <a:xfrm>
            <a:off x="5198294" y="401794"/>
            <a:ext cx="2062985" cy="2169955"/>
          </a:xfrm>
          <a:prstGeom prst="rect">
            <a:avLst/>
          </a:prstGeom>
        </p:spPr>
      </p:pic>
      <p:pic>
        <p:nvPicPr>
          <p:cNvPr id="5" name="Picture 4">
            <a:extLst>
              <a:ext uri="{FF2B5EF4-FFF2-40B4-BE49-F238E27FC236}">
                <a16:creationId xmlns:a16="http://schemas.microsoft.com/office/drawing/2014/main" id="{820D8EF3-4D22-398C-7069-4B34BE587A2C}"/>
              </a:ext>
            </a:extLst>
          </p:cNvPr>
          <p:cNvPicPr>
            <a:picLocks noChangeAspect="1"/>
          </p:cNvPicPr>
          <p:nvPr/>
        </p:nvPicPr>
        <p:blipFill>
          <a:blip r:embed="rId4"/>
          <a:stretch>
            <a:fillRect/>
          </a:stretch>
        </p:blipFill>
        <p:spPr>
          <a:xfrm>
            <a:off x="6370959" y="2571750"/>
            <a:ext cx="2062986" cy="2169956"/>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sp>
        <p:nvSpPr>
          <p:cNvPr id="247" name="Google Shape;247;p22"/>
          <p:cNvSpPr txBox="1">
            <a:spLocks noGrp="1"/>
          </p:cNvSpPr>
          <p:nvPr>
            <p:ph type="title"/>
          </p:nvPr>
        </p:nvSpPr>
        <p:spPr>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sz="1800" b="1" dirty="0"/>
              <a:t>EXAMPLE: </a:t>
            </a:r>
            <a:br>
              <a:rPr lang="en" dirty="0"/>
            </a:br>
            <a:r>
              <a:rPr lang="en" dirty="0"/>
              <a:t>A Living Green Wall</a:t>
            </a:r>
            <a:endParaRPr u="sng" dirty="0"/>
          </a:p>
        </p:txBody>
      </p:sp>
      <p:sp>
        <p:nvSpPr>
          <p:cNvPr id="248" name="Google Shape;248;p22"/>
          <p:cNvSpPr txBox="1">
            <a:spLocks noGrp="1"/>
          </p:cNvSpPr>
          <p:nvPr>
            <p:ph type="body" idx="1"/>
          </p:nvPr>
        </p:nvSpPr>
        <p:spPr>
          <a:xfrm>
            <a:off x="311701" y="1389600"/>
            <a:ext cx="3067040" cy="3179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300" dirty="0"/>
              <a:t>Gary Grant of Green Roof Consultancy designed this “living wall” on the exterior wall of the Rubens at the Palace hotel in Victoria, London, to reduce urban flooding and air pollution. The wall containing 10,000 plants and 16 tons of soil and is designed to attract bees, butterflies and birds. The 10,000 plants are irrigated by harvested rainwater from storage tanks on the roof, which Grant says will reduce flooding at ground level. Covering an entire facade of a hotel, the 350 square </a:t>
            </a:r>
            <a:r>
              <a:rPr lang="en" sz="1300" dirty="0" err="1"/>
              <a:t>metres</a:t>
            </a:r>
            <a:r>
              <a:rPr lang="en" sz="1300" dirty="0"/>
              <a:t> wall of vertical plants is the largest in London. </a:t>
            </a:r>
            <a:endParaRPr sz="1300" dirty="0"/>
          </a:p>
        </p:txBody>
      </p:sp>
      <p:pic>
        <p:nvPicPr>
          <p:cNvPr id="4" name="Picture 3">
            <a:extLst>
              <a:ext uri="{FF2B5EF4-FFF2-40B4-BE49-F238E27FC236}">
                <a16:creationId xmlns:a16="http://schemas.microsoft.com/office/drawing/2014/main" id="{DDCDF747-D271-08B1-CB2C-31E4840366A9}"/>
              </a:ext>
            </a:extLst>
          </p:cNvPr>
          <p:cNvPicPr>
            <a:picLocks noChangeAspect="1"/>
          </p:cNvPicPr>
          <p:nvPr/>
        </p:nvPicPr>
        <p:blipFill>
          <a:blip r:embed="rId3"/>
          <a:stretch>
            <a:fillRect/>
          </a:stretch>
        </p:blipFill>
        <p:spPr>
          <a:xfrm>
            <a:off x="3552670" y="191716"/>
            <a:ext cx="5426411" cy="4069808"/>
          </a:xfrm>
          <a:prstGeom prst="rect">
            <a:avLst/>
          </a:prstGeom>
        </p:spPr>
      </p:pic>
      <p:sp>
        <p:nvSpPr>
          <p:cNvPr id="5" name="Google Shape;159;p25">
            <a:extLst>
              <a:ext uri="{FF2B5EF4-FFF2-40B4-BE49-F238E27FC236}">
                <a16:creationId xmlns:a16="http://schemas.microsoft.com/office/drawing/2014/main" id="{7E26685A-5AEB-178B-B574-546D52488F42}"/>
              </a:ext>
            </a:extLst>
          </p:cNvPr>
          <p:cNvSpPr txBox="1"/>
          <p:nvPr/>
        </p:nvSpPr>
        <p:spPr>
          <a:xfrm>
            <a:off x="4222750" y="4673044"/>
            <a:ext cx="4279983" cy="470455"/>
          </a:xfrm>
          <a:prstGeom prst="rect">
            <a:avLst/>
          </a:prstGeom>
          <a:noFill/>
          <a:ln>
            <a:noFill/>
          </a:ln>
        </p:spPr>
        <p:txBody>
          <a:bodyPr spcFirstLastPara="1" wrap="square" lIns="91425" tIns="91425" rIns="91425" bIns="91425" anchor="t" anchorCtr="0">
            <a:noAutofit/>
          </a:bodyPr>
          <a:lstStyle/>
          <a:p>
            <a:pPr lvl="0" algn="r"/>
            <a:r>
              <a:rPr lang="en-CA" sz="800" dirty="0">
                <a:latin typeface="+mn-lt"/>
                <a:ea typeface="Open Sans"/>
                <a:cs typeface="Open Sans"/>
                <a:sym typeface="Open Sans"/>
              </a:rPr>
              <a:t>From Flickr user Daryl Mitchel.</a:t>
            </a:r>
          </a:p>
        </p:txBody>
      </p:sp>
    </p:spTree>
  </p:cSld>
  <p:clrMapOvr>
    <a:masterClrMapping/>
  </p:clrMapOvr>
</p:sld>
</file>

<file path=ppt/theme/theme1.xml><?xml version="1.0" encoding="utf-8"?>
<a:theme xmlns:a="http://schemas.openxmlformats.org/drawingml/2006/main" name="Tropic">
  <a:themeElements>
    <a:clrScheme name="ENBS">
      <a:dk1>
        <a:srgbClr val="0F6680"/>
      </a:dk1>
      <a:lt1>
        <a:srgbClr val="FFFFFF"/>
      </a:lt1>
      <a:dk2>
        <a:srgbClr val="465559"/>
      </a:dk2>
      <a:lt2>
        <a:srgbClr val="CEE2C9"/>
      </a:lt2>
      <a:accent1>
        <a:srgbClr val="F1F276"/>
      </a:accent1>
      <a:accent2>
        <a:srgbClr val="95B3AB"/>
      </a:accent2>
      <a:accent3>
        <a:srgbClr val="E6EDF2"/>
      </a:accent3>
      <a:accent4>
        <a:srgbClr val="888888"/>
      </a:accent4>
      <a:accent5>
        <a:srgbClr val="998888"/>
      </a:accent5>
      <a:accent6>
        <a:srgbClr val="889988"/>
      </a:accent6>
      <a:hlink>
        <a:srgbClr val="006690"/>
      </a:hlink>
      <a:folHlink>
        <a:srgbClr val="006690"/>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292</TotalTime>
  <Words>600</Words>
  <Application>Microsoft Macintosh PowerPoint</Application>
  <PresentationFormat>On-screen Show (16:9)</PresentationFormat>
  <Paragraphs>52</Paragraphs>
  <Slides>20</Slides>
  <Notes>16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20</vt:i4>
      </vt:variant>
    </vt:vector>
  </HeadingPairs>
  <TitlesOfParts>
    <vt:vector size="25" baseType="lpstr">
      <vt:lpstr>Arial</vt:lpstr>
      <vt:lpstr>Calibri</vt:lpstr>
      <vt:lpstr>Georgia</vt:lpstr>
      <vt:lpstr>Open Sans</vt:lpstr>
      <vt:lpstr>Tropic</vt:lpstr>
      <vt:lpstr>Climate-Resilient Housing Design Challenge</vt:lpstr>
      <vt:lpstr>What can design do to provide affordable climate-resilient housing?</vt:lpstr>
      <vt:lpstr>PowerPoint Presentation</vt:lpstr>
      <vt:lpstr>The Problem</vt:lpstr>
      <vt:lpstr>PowerPoint Presentation</vt:lpstr>
      <vt:lpstr>PowerPoint Presentation</vt:lpstr>
      <vt:lpstr>The Opportunity</vt:lpstr>
      <vt:lpstr>Why it’s important?</vt:lpstr>
      <vt:lpstr>EXAMPLE:  A Living Green Wall</vt:lpstr>
      <vt:lpstr>EXAMPLE:  Bowl-shaped Roofs to Collect Water</vt:lpstr>
      <vt:lpstr>DEFINE Your Design Challenge</vt:lpstr>
      <vt:lpstr>Your Design Challenge</vt:lpstr>
      <vt:lpstr>PowerPoint Presentation</vt:lpstr>
      <vt:lpstr>Design Considerations</vt:lpstr>
      <vt:lpstr>Climate Considerations</vt:lpstr>
      <vt:lpstr>Brainstorm &amp; share ideas</vt:lpstr>
      <vt:lpstr>Build a prototype using LEGO</vt:lpstr>
      <vt:lpstr>PowerPoint Presentation</vt:lpstr>
      <vt:lpstr>Design Thinking!</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Emrys Miller</cp:lastModifiedBy>
  <cp:revision>20</cp:revision>
  <dcterms:modified xsi:type="dcterms:W3CDTF">2026-04-01T04:14:33Z</dcterms:modified>
</cp:coreProperties>
</file>